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3" r:id="rId1"/>
  </p:sldMasterIdLst>
  <p:notesMasterIdLst>
    <p:notesMasterId r:id="rId10"/>
  </p:notesMasterIdLst>
  <p:handoutMasterIdLst>
    <p:handoutMasterId r:id="rId11"/>
  </p:handoutMasterIdLst>
  <p:sldIdLst>
    <p:sldId id="2547" r:id="rId2"/>
    <p:sldId id="2585" r:id="rId3"/>
    <p:sldId id="2587" r:id="rId4"/>
    <p:sldId id="2590" r:id="rId5"/>
    <p:sldId id="2588" r:id="rId6"/>
    <p:sldId id="2589" r:id="rId7"/>
    <p:sldId id="2591" r:id="rId8"/>
    <p:sldId id="2583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enkeu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D8E2"/>
    <a:srgbClr val="860D4D"/>
    <a:srgbClr val="000000"/>
    <a:srgbClr val="0E8FBC"/>
    <a:srgbClr val="B31166"/>
    <a:srgbClr val="CCECFF"/>
    <a:srgbClr val="99CCFF"/>
    <a:srgbClr val="0D5EAD"/>
    <a:srgbClr val="4C2D64"/>
    <a:srgbClr val="592C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79" autoAdjust="0"/>
    <p:restoredTop sz="92804" autoAdjust="0"/>
  </p:normalViewPr>
  <p:slideViewPr>
    <p:cSldViewPr snapToGrid="0">
      <p:cViewPr>
        <p:scale>
          <a:sx n="70" d="100"/>
          <a:sy n="70" d="100"/>
        </p:scale>
        <p:origin x="-41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ka.Hijriyanti\Documents\DATABASE%20DAKNF\Data%20DAK%20N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2717130037907949E-2"/>
          <c:y val="5.0925925925925937E-2"/>
          <c:w val="0.8661877073189187"/>
          <c:h val="0.73577136191309511"/>
        </c:manualLayout>
      </c:layout>
      <c:barChart>
        <c:barDir val="col"/>
        <c:grouping val="clustered"/>
        <c:ser>
          <c:idx val="0"/>
          <c:order val="0"/>
          <c:tx>
            <c:strRef>
              <c:f>'Nasional per jenis'!$C$19</c:f>
              <c:strCache>
                <c:ptCount val="1"/>
                <c:pt idx="0">
                  <c:v>Alokasi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128,77</a:t>
                    </a:r>
                    <a:endParaRPr lang="en-US" dirty="0"/>
                  </a:p>
                </c:rich>
              </c:tx>
              <c:dLblPos val="ct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358-425A-9128-72D92FB9D9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'Nasional per jenis'!$B$20:$B$25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'Nasional per jenis'!$C$20:$C$25</c:f>
              <c:numCache>
                <c:formatCode>0.00</c:formatCode>
                <c:ptCount val="6"/>
                <c:pt idx="0">
                  <c:v>102.74426761700018</c:v>
                </c:pt>
                <c:pt idx="1">
                  <c:v>121.21288197200001</c:v>
                </c:pt>
                <c:pt idx="2">
                  <c:v>115.09499959999999</c:v>
                </c:pt>
                <c:pt idx="3">
                  <c:v>123.45180879999998</c:v>
                </c:pt>
                <c:pt idx="4">
                  <c:v>131.042143603</c:v>
                </c:pt>
                <c:pt idx="5">
                  <c:v>130.57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58-425A-9128-72D92FB9D916}"/>
            </c:ext>
          </c:extLst>
        </c:ser>
        <c:axId val="184025472"/>
        <c:axId val="184853248"/>
      </c:barChart>
      <c:lineChart>
        <c:grouping val="standard"/>
        <c:ser>
          <c:idx val="1"/>
          <c:order val="1"/>
          <c:tx>
            <c:strRef>
              <c:f>'Nasional per jenis'!$D$19</c:f>
              <c:strCache>
                <c:ptCount val="1"/>
                <c:pt idx="0">
                  <c:v>Realisasi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0356613190072806E-2"/>
                  <c:y val="-0.24156853729099381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358-425A-9128-72D92FB9D9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524907615261772E-2"/>
                  <c:y val="-0.10695610965296004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58-425A-9128-72D92FB9D9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666885409784892E-2"/>
                  <c:y val="-8.8437591134441565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358-425A-9128-72D92FB9D9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'Nasional per jenis'!$B$20:$B$23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'Nasional per jenis'!$D$20:$D$24</c:f>
              <c:numCache>
                <c:formatCode>0.00</c:formatCode>
                <c:ptCount val="5"/>
                <c:pt idx="0">
                  <c:v>97.227467374435989</c:v>
                </c:pt>
                <c:pt idx="1">
                  <c:v>88.662380434933809</c:v>
                </c:pt>
                <c:pt idx="2">
                  <c:v>105.56376919897502</c:v>
                </c:pt>
                <c:pt idx="3">
                  <c:v>115.30027263648478</c:v>
                </c:pt>
                <c:pt idx="4">
                  <c:v>125.744973842408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358-425A-9128-72D92FB9D916}"/>
            </c:ext>
          </c:extLst>
        </c:ser>
        <c:marker val="1"/>
        <c:axId val="184025472"/>
        <c:axId val="184853248"/>
      </c:lineChart>
      <c:catAx>
        <c:axId val="184025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853248"/>
        <c:crosses val="autoZero"/>
        <c:auto val="1"/>
        <c:lblAlgn val="ctr"/>
        <c:lblOffset val="100"/>
      </c:catAx>
      <c:valAx>
        <c:axId val="1848532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2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9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E77F2B-CDFA-46C4-A89A-C84FC534B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DBDFB8-30CA-4BB5-86AE-DBE7BF5EED02}" type="datetimeFigureOut">
              <a:rPr lang="en-US" smtClean="0"/>
              <a:pPr/>
              <a:t>5/28/2020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18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7A378F-0377-4B46-9EEA-A1007D8D386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9F904F-1852-4709-92C8-CC2E8E4BD9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529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D7EF4B-EC9B-48DC-8484-1948EFA0A49B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5A36C1F-56A3-4FD4-A50F-31B34D37075D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598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4383-FB87-4C66-BA3D-BD5CFA7F96AE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252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15D5-E8C7-494B-B53B-2925220496EB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89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718D-B1D3-4FF7-8929-521F791370CD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87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B9E9-593B-4BDB-B04B-F3633B18A3F9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5074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9758-38DB-48D9-8C53-9846A7B1BE7A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104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B9D3-BBF8-411D-9C7B-113F2821AE83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2773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5263EC-C829-4CBF-9245-B072B56241E1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0531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D473605-E17D-4376-8F85-B6D746039AAC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9888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25285" y="6320116"/>
            <a:ext cx="2820650" cy="0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298385" y="6409156"/>
            <a:ext cx="267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www.djpk.kemenkeu.go.id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159" y="207975"/>
            <a:ext cx="701537" cy="6542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975"/>
            <a:ext cx="2117035" cy="8468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8981613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25285" y="6320116"/>
            <a:ext cx="2820650" cy="0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298385" y="6409156"/>
            <a:ext cx="267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www.djpk.kemenkeu.go.id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159" y="207975"/>
            <a:ext cx="701537" cy="6542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975"/>
            <a:ext cx="2117035" cy="8468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953488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30AE-7F8C-4B84-A539-818C2C11E927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6707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1505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358393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33037" y="2215944"/>
            <a:ext cx="6297309" cy="2456892"/>
          </a:xfrm>
          <a:custGeom>
            <a:avLst/>
            <a:gdLst>
              <a:gd name="connsiteX0" fmla="*/ 2697791 w 6297309"/>
              <a:gd name="connsiteY0" fmla="*/ 600870 h 2456892"/>
              <a:gd name="connsiteX1" fmla="*/ 2460225 w 6297309"/>
              <a:gd name="connsiteY1" fmla="*/ 1382744 h 2456892"/>
              <a:gd name="connsiteX2" fmla="*/ 2937862 w 6297309"/>
              <a:gd name="connsiteY2" fmla="*/ 1382744 h 2456892"/>
              <a:gd name="connsiteX3" fmla="*/ 5082216 w 6297309"/>
              <a:gd name="connsiteY3" fmla="*/ 508885 h 2456892"/>
              <a:gd name="connsiteX4" fmla="*/ 4757301 w 6297309"/>
              <a:gd name="connsiteY4" fmla="*/ 652797 h 2456892"/>
              <a:gd name="connsiteX5" fmla="*/ 4632676 w 6297309"/>
              <a:gd name="connsiteY5" fmla="*/ 1102337 h 2456892"/>
              <a:gd name="connsiteX6" fmla="*/ 4754334 w 6297309"/>
              <a:gd name="connsiteY6" fmla="*/ 1602321 h 2456892"/>
              <a:gd name="connsiteX7" fmla="*/ 5088150 w 6297309"/>
              <a:gd name="connsiteY7" fmla="*/ 1746233 h 2456892"/>
              <a:gd name="connsiteX8" fmla="*/ 5217226 w 6297309"/>
              <a:gd name="connsiteY8" fmla="*/ 1732881 h 2456892"/>
              <a:gd name="connsiteX9" fmla="*/ 4950173 w 6297309"/>
              <a:gd name="connsiteY9" fmla="*/ 1578583 h 2456892"/>
              <a:gd name="connsiteX10" fmla="*/ 5055511 w 6297309"/>
              <a:gd name="connsiteY10" fmla="*/ 1336751 h 2456892"/>
              <a:gd name="connsiteX11" fmla="*/ 5194230 w 6297309"/>
              <a:gd name="connsiteY11" fmla="*/ 1376809 h 2456892"/>
              <a:gd name="connsiteX12" fmla="*/ 5387843 w 6297309"/>
              <a:gd name="connsiteY12" fmla="*/ 1501434 h 2456892"/>
              <a:gd name="connsiteX13" fmla="*/ 5462025 w 6297309"/>
              <a:gd name="connsiteY13" fmla="*/ 1550394 h 2456892"/>
              <a:gd name="connsiteX14" fmla="*/ 5542141 w 6297309"/>
              <a:gd name="connsiteY14" fmla="*/ 1120141 h 2456892"/>
              <a:gd name="connsiteX15" fmla="*/ 5419741 w 6297309"/>
              <a:gd name="connsiteY15" fmla="*/ 649830 h 2456892"/>
              <a:gd name="connsiteX16" fmla="*/ 5082216 w 6297309"/>
              <a:gd name="connsiteY16" fmla="*/ 508885 h 2456892"/>
              <a:gd name="connsiteX17" fmla="*/ 2339495 w 6297309"/>
              <a:gd name="connsiteY17" fmla="*/ 37091 h 2456892"/>
              <a:gd name="connsiteX18" fmla="*/ 3072594 w 6297309"/>
              <a:gd name="connsiteY18" fmla="*/ 37091 h 2456892"/>
              <a:gd name="connsiteX19" fmla="*/ 3889889 w 6297309"/>
              <a:gd name="connsiteY19" fmla="*/ 2212093 h 2456892"/>
              <a:gd name="connsiteX20" fmla="*/ 3186092 w 6297309"/>
              <a:gd name="connsiteY20" fmla="*/ 2212093 h 2456892"/>
              <a:gd name="connsiteX21" fmla="*/ 3077276 w 6297309"/>
              <a:gd name="connsiteY21" fmla="*/ 1853054 h 2456892"/>
              <a:gd name="connsiteX22" fmla="*/ 2314250 w 6297309"/>
              <a:gd name="connsiteY22" fmla="*/ 1853054 h 2456892"/>
              <a:gd name="connsiteX23" fmla="*/ 2208240 w 6297309"/>
              <a:gd name="connsiteY23" fmla="*/ 2212093 h 2456892"/>
              <a:gd name="connsiteX24" fmla="*/ 1522014 w 6297309"/>
              <a:gd name="connsiteY24" fmla="*/ 2212093 h 2456892"/>
              <a:gd name="connsiteX25" fmla="*/ 0 w 6297309"/>
              <a:gd name="connsiteY25" fmla="*/ 37091 h 2456892"/>
              <a:gd name="connsiteX26" fmla="*/ 1661666 w 6297309"/>
              <a:gd name="connsiteY26" fmla="*/ 37091 h 2456892"/>
              <a:gd name="connsiteX27" fmla="*/ 1661666 w 6297309"/>
              <a:gd name="connsiteY27" fmla="*/ 504434 h 2456892"/>
              <a:gd name="connsiteX28" fmla="*/ 675052 w 6297309"/>
              <a:gd name="connsiteY28" fmla="*/ 504434 h 2456892"/>
              <a:gd name="connsiteX29" fmla="*/ 675052 w 6297309"/>
              <a:gd name="connsiteY29" fmla="*/ 884244 h 2456892"/>
              <a:gd name="connsiteX30" fmla="*/ 1517754 w 6297309"/>
              <a:gd name="connsiteY30" fmla="*/ 884244 h 2456892"/>
              <a:gd name="connsiteX31" fmla="*/ 1517754 w 6297309"/>
              <a:gd name="connsiteY31" fmla="*/ 1323399 h 2456892"/>
              <a:gd name="connsiteX32" fmla="*/ 675052 w 6297309"/>
              <a:gd name="connsiteY32" fmla="*/ 1323399 h 2456892"/>
              <a:gd name="connsiteX33" fmla="*/ 675052 w 6297309"/>
              <a:gd name="connsiteY33" fmla="*/ 2212093 h 2456892"/>
              <a:gd name="connsiteX34" fmla="*/ 0 w 6297309"/>
              <a:gd name="connsiteY34" fmla="*/ 2212093 h 2456892"/>
              <a:gd name="connsiteX35" fmla="*/ 5083700 w 6297309"/>
              <a:gd name="connsiteY35" fmla="*/ 0 h 2456892"/>
              <a:gd name="connsiteX36" fmla="*/ 5919725 w 6297309"/>
              <a:gd name="connsiteY36" fmla="*/ 290792 h 2456892"/>
              <a:gd name="connsiteX37" fmla="*/ 6214226 w 6297309"/>
              <a:gd name="connsiteY37" fmla="*/ 1123108 h 2456892"/>
              <a:gd name="connsiteX38" fmla="*/ 5976845 w 6297309"/>
              <a:gd name="connsiteY38" fmla="*/ 1894596 h 2456892"/>
              <a:gd name="connsiteX39" fmla="*/ 6141529 w 6297309"/>
              <a:gd name="connsiteY39" fmla="*/ 2004385 h 2456892"/>
              <a:gd name="connsiteX40" fmla="*/ 6297309 w 6297309"/>
              <a:gd name="connsiteY40" fmla="*/ 2080050 h 2456892"/>
              <a:gd name="connsiteX41" fmla="*/ 6110372 w 6297309"/>
              <a:gd name="connsiteY41" fmla="*/ 2456892 h 2456892"/>
              <a:gd name="connsiteX42" fmla="*/ 5831449 w 6297309"/>
              <a:gd name="connsiteY42" fmla="*/ 2294434 h 2456892"/>
              <a:gd name="connsiteX43" fmla="*/ 5638577 w 6297309"/>
              <a:gd name="connsiteY43" fmla="*/ 2152748 h 2456892"/>
              <a:gd name="connsiteX44" fmla="*/ 5080732 w 6297309"/>
              <a:gd name="connsiteY44" fmla="*/ 2249184 h 2456892"/>
              <a:gd name="connsiteX45" fmla="*/ 4298859 w 6297309"/>
              <a:gd name="connsiteY45" fmla="*/ 1991032 h 2456892"/>
              <a:gd name="connsiteX46" fmla="*/ 3960591 w 6297309"/>
              <a:gd name="connsiteY46" fmla="*/ 1132010 h 2456892"/>
              <a:gd name="connsiteX47" fmla="*/ 4256576 w 6297309"/>
              <a:gd name="connsiteY47" fmla="*/ 297468 h 2456892"/>
              <a:gd name="connsiteX48" fmla="*/ 5083700 w 6297309"/>
              <a:gd name="connsiteY48" fmla="*/ 0 h 245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97309" h="2456892">
                <a:moveTo>
                  <a:pt x="2697791" y="600870"/>
                </a:moveTo>
                <a:lnTo>
                  <a:pt x="2460225" y="1382744"/>
                </a:lnTo>
                <a:lnTo>
                  <a:pt x="2937862" y="1382744"/>
                </a:lnTo>
                <a:close/>
                <a:moveTo>
                  <a:pt x="5082216" y="508885"/>
                </a:moveTo>
                <a:cubicBezTo>
                  <a:pt x="4948689" y="508885"/>
                  <a:pt x="4840384" y="556856"/>
                  <a:pt x="4757301" y="652797"/>
                </a:cubicBezTo>
                <a:cubicBezTo>
                  <a:pt x="4674218" y="748739"/>
                  <a:pt x="4632676" y="898586"/>
                  <a:pt x="4632676" y="1102337"/>
                </a:cubicBezTo>
                <a:cubicBezTo>
                  <a:pt x="4632676" y="1339719"/>
                  <a:pt x="4673228" y="1506380"/>
                  <a:pt x="4754334" y="1602321"/>
                </a:cubicBezTo>
                <a:cubicBezTo>
                  <a:pt x="4835439" y="1698262"/>
                  <a:pt x="4946711" y="1746233"/>
                  <a:pt x="5088150" y="1746233"/>
                </a:cubicBezTo>
                <a:cubicBezTo>
                  <a:pt x="5133648" y="1746233"/>
                  <a:pt x="5176674" y="1741782"/>
                  <a:pt x="5217226" y="1732881"/>
                </a:cubicBezTo>
                <a:cubicBezTo>
                  <a:pt x="5160848" y="1678481"/>
                  <a:pt x="5071830" y="1627048"/>
                  <a:pt x="4950173" y="1578583"/>
                </a:cubicBezTo>
                <a:lnTo>
                  <a:pt x="5055511" y="1336751"/>
                </a:lnTo>
                <a:cubicBezTo>
                  <a:pt x="5114856" y="1347631"/>
                  <a:pt x="5161095" y="1360984"/>
                  <a:pt x="5194230" y="1376809"/>
                </a:cubicBezTo>
                <a:cubicBezTo>
                  <a:pt x="5227364" y="1392635"/>
                  <a:pt x="5291902" y="1434176"/>
                  <a:pt x="5387843" y="1501434"/>
                </a:cubicBezTo>
                <a:cubicBezTo>
                  <a:pt x="5410593" y="1517260"/>
                  <a:pt x="5435319" y="1533579"/>
                  <a:pt x="5462025" y="1550394"/>
                </a:cubicBezTo>
                <a:cubicBezTo>
                  <a:pt x="5515435" y="1454453"/>
                  <a:pt x="5542141" y="1311035"/>
                  <a:pt x="5542141" y="1120141"/>
                </a:cubicBezTo>
                <a:cubicBezTo>
                  <a:pt x="5542141" y="900564"/>
                  <a:pt x="5501341" y="743793"/>
                  <a:pt x="5419741" y="649830"/>
                </a:cubicBezTo>
                <a:cubicBezTo>
                  <a:pt x="5338142" y="555867"/>
                  <a:pt x="5225633" y="508885"/>
                  <a:pt x="5082216" y="508885"/>
                </a:cubicBezTo>
                <a:close/>
                <a:moveTo>
                  <a:pt x="2339495" y="37091"/>
                </a:moveTo>
                <a:lnTo>
                  <a:pt x="3072594" y="37091"/>
                </a:lnTo>
                <a:lnTo>
                  <a:pt x="3889889" y="2212093"/>
                </a:lnTo>
                <a:lnTo>
                  <a:pt x="3186092" y="2212093"/>
                </a:lnTo>
                <a:lnTo>
                  <a:pt x="3077276" y="1853054"/>
                </a:lnTo>
                <a:lnTo>
                  <a:pt x="2314250" y="1853054"/>
                </a:lnTo>
                <a:lnTo>
                  <a:pt x="2208240" y="2212093"/>
                </a:lnTo>
                <a:lnTo>
                  <a:pt x="1522014" y="2212093"/>
                </a:lnTo>
                <a:close/>
                <a:moveTo>
                  <a:pt x="0" y="37091"/>
                </a:moveTo>
                <a:lnTo>
                  <a:pt x="1661666" y="37091"/>
                </a:lnTo>
                <a:lnTo>
                  <a:pt x="1661666" y="504434"/>
                </a:lnTo>
                <a:lnTo>
                  <a:pt x="675052" y="504434"/>
                </a:lnTo>
                <a:lnTo>
                  <a:pt x="675052" y="884244"/>
                </a:lnTo>
                <a:lnTo>
                  <a:pt x="1517754" y="884244"/>
                </a:lnTo>
                <a:lnTo>
                  <a:pt x="1517754" y="1323399"/>
                </a:lnTo>
                <a:lnTo>
                  <a:pt x="675052" y="1323399"/>
                </a:lnTo>
                <a:lnTo>
                  <a:pt x="675052" y="2212093"/>
                </a:lnTo>
                <a:lnTo>
                  <a:pt x="0" y="2212093"/>
                </a:lnTo>
                <a:close/>
                <a:moveTo>
                  <a:pt x="5083700" y="0"/>
                </a:moveTo>
                <a:cubicBezTo>
                  <a:pt x="5444716" y="0"/>
                  <a:pt x="5723391" y="96931"/>
                  <a:pt x="5919725" y="290792"/>
                </a:cubicBezTo>
                <a:cubicBezTo>
                  <a:pt x="6116059" y="484652"/>
                  <a:pt x="6214226" y="762092"/>
                  <a:pt x="6214226" y="1123108"/>
                </a:cubicBezTo>
                <a:cubicBezTo>
                  <a:pt x="6214226" y="1444562"/>
                  <a:pt x="6135099" y="1701724"/>
                  <a:pt x="5976845" y="1894596"/>
                </a:cubicBezTo>
                <a:cubicBezTo>
                  <a:pt x="6060917" y="1952952"/>
                  <a:pt x="6115811" y="1989548"/>
                  <a:pt x="6141529" y="2004385"/>
                </a:cubicBezTo>
                <a:cubicBezTo>
                  <a:pt x="6180103" y="2026145"/>
                  <a:pt x="6232030" y="2051366"/>
                  <a:pt x="6297309" y="2080050"/>
                </a:cubicBezTo>
                <a:lnTo>
                  <a:pt x="6110372" y="2456892"/>
                </a:lnTo>
                <a:cubicBezTo>
                  <a:pt x="6016408" y="2411394"/>
                  <a:pt x="5923435" y="2357242"/>
                  <a:pt x="5831449" y="2294434"/>
                </a:cubicBezTo>
                <a:cubicBezTo>
                  <a:pt x="5739464" y="2231628"/>
                  <a:pt x="5675173" y="2184399"/>
                  <a:pt x="5638577" y="2152748"/>
                </a:cubicBezTo>
                <a:cubicBezTo>
                  <a:pt x="5490214" y="2217039"/>
                  <a:pt x="5304266" y="2249184"/>
                  <a:pt x="5080732" y="2249184"/>
                </a:cubicBezTo>
                <a:cubicBezTo>
                  <a:pt x="4750377" y="2249184"/>
                  <a:pt x="4489753" y="2163133"/>
                  <a:pt x="4298859" y="1991032"/>
                </a:cubicBezTo>
                <a:cubicBezTo>
                  <a:pt x="4073347" y="1787280"/>
                  <a:pt x="3960591" y="1500940"/>
                  <a:pt x="3960591" y="1132010"/>
                </a:cubicBezTo>
                <a:cubicBezTo>
                  <a:pt x="3960591" y="773961"/>
                  <a:pt x="4059253" y="495780"/>
                  <a:pt x="4256576" y="297468"/>
                </a:cubicBezTo>
                <a:cubicBezTo>
                  <a:pt x="4453898" y="99156"/>
                  <a:pt x="4729606" y="0"/>
                  <a:pt x="5083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311064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197599" y="18735"/>
            <a:ext cx="5994401" cy="6858000"/>
          </a:xfrm>
          <a:custGeom>
            <a:avLst/>
            <a:gdLst>
              <a:gd name="connsiteX0" fmla="*/ 0 w 5994401"/>
              <a:gd name="connsiteY0" fmla="*/ 0 h 6858000"/>
              <a:gd name="connsiteX1" fmla="*/ 5994401 w 5994401"/>
              <a:gd name="connsiteY1" fmla="*/ 0 h 6858000"/>
              <a:gd name="connsiteX2" fmla="*/ 5994401 w 5994401"/>
              <a:gd name="connsiteY2" fmla="*/ 6858000 h 6858000"/>
              <a:gd name="connsiteX3" fmla="*/ 1198881 w 599440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401" h="6858000">
                <a:moveTo>
                  <a:pt x="0" y="0"/>
                </a:moveTo>
                <a:lnTo>
                  <a:pt x="5994401" y="0"/>
                </a:lnTo>
                <a:lnTo>
                  <a:pt x="5994401" y="6858000"/>
                </a:lnTo>
                <a:lnTo>
                  <a:pt x="1198881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2147539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769326"/>
            <a:ext cx="12192000" cy="40886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459657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441269"/>
            <a:ext cx="12192000" cy="40886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578910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00847" y="1129662"/>
            <a:ext cx="3971928" cy="3971928"/>
          </a:xfrm>
          <a:custGeom>
            <a:avLst/>
            <a:gdLst>
              <a:gd name="connsiteX0" fmla="*/ 1985964 w 3971928"/>
              <a:gd name="connsiteY0" fmla="*/ 0 h 3971928"/>
              <a:gd name="connsiteX1" fmla="*/ 3971928 w 3971928"/>
              <a:gd name="connsiteY1" fmla="*/ 1985964 h 3971928"/>
              <a:gd name="connsiteX2" fmla="*/ 1985964 w 3971928"/>
              <a:gd name="connsiteY2" fmla="*/ 3971928 h 3971928"/>
              <a:gd name="connsiteX3" fmla="*/ 0 w 3971928"/>
              <a:gd name="connsiteY3" fmla="*/ 1985964 h 3971928"/>
              <a:gd name="connsiteX4" fmla="*/ 1985964 w 3971928"/>
              <a:gd name="connsiteY4" fmla="*/ 0 h 397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1928" h="3971928">
                <a:moveTo>
                  <a:pt x="1985964" y="0"/>
                </a:moveTo>
                <a:cubicBezTo>
                  <a:pt x="3082782" y="0"/>
                  <a:pt x="3971928" y="889146"/>
                  <a:pt x="3971928" y="1985964"/>
                </a:cubicBezTo>
                <a:cubicBezTo>
                  <a:pt x="3971928" y="3082782"/>
                  <a:pt x="3082782" y="3971928"/>
                  <a:pt x="1985964" y="3971928"/>
                </a:cubicBezTo>
                <a:cubicBezTo>
                  <a:pt x="889146" y="3971928"/>
                  <a:pt x="0" y="3082782"/>
                  <a:pt x="0" y="1985964"/>
                </a:cubicBezTo>
                <a:cubicBezTo>
                  <a:pt x="0" y="889146"/>
                  <a:pt x="889146" y="0"/>
                  <a:pt x="19859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3767296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0886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8320888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87552" y="841248"/>
            <a:ext cx="4535424" cy="601675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660140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4742074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92289" y="1708382"/>
            <a:ext cx="1946447" cy="3425095"/>
          </a:xfrm>
          <a:custGeom>
            <a:avLst/>
            <a:gdLst>
              <a:gd name="connsiteX0" fmla="*/ 0 w 1946447"/>
              <a:gd name="connsiteY0" fmla="*/ 0 h 3425095"/>
              <a:gd name="connsiteX1" fmla="*/ 1946447 w 1946447"/>
              <a:gd name="connsiteY1" fmla="*/ 0 h 3425095"/>
              <a:gd name="connsiteX2" fmla="*/ 1946447 w 1946447"/>
              <a:gd name="connsiteY2" fmla="*/ 3425095 h 3425095"/>
              <a:gd name="connsiteX3" fmla="*/ 0 w 1946447"/>
              <a:gd name="connsiteY3" fmla="*/ 3425095 h 342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447" h="3425095">
                <a:moveTo>
                  <a:pt x="0" y="0"/>
                </a:moveTo>
                <a:lnTo>
                  <a:pt x="1946447" y="0"/>
                </a:lnTo>
                <a:lnTo>
                  <a:pt x="1946447" y="3425095"/>
                </a:lnTo>
                <a:lnTo>
                  <a:pt x="0" y="34250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68008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1D9D-2724-4E69-928B-D5E54214AA09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024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0140184" y="1981292"/>
            <a:ext cx="1734275" cy="1082750"/>
          </a:xfrm>
          <a:custGeom>
            <a:avLst/>
            <a:gdLst>
              <a:gd name="connsiteX0" fmla="*/ 0 w 1734275"/>
              <a:gd name="connsiteY0" fmla="*/ 0 h 1082750"/>
              <a:gd name="connsiteX1" fmla="*/ 1734275 w 1734275"/>
              <a:gd name="connsiteY1" fmla="*/ 0 h 1082750"/>
              <a:gd name="connsiteX2" fmla="*/ 1734275 w 1734275"/>
              <a:gd name="connsiteY2" fmla="*/ 1082750 h 1082750"/>
              <a:gd name="connsiteX3" fmla="*/ 0 w 1734275"/>
              <a:gd name="connsiteY3" fmla="*/ 1082750 h 108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4275" h="1082750">
                <a:moveTo>
                  <a:pt x="0" y="0"/>
                </a:moveTo>
                <a:lnTo>
                  <a:pt x="1734275" y="0"/>
                </a:lnTo>
                <a:lnTo>
                  <a:pt x="1734275" y="1082750"/>
                </a:lnTo>
                <a:lnTo>
                  <a:pt x="0" y="10827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277726" y="2681597"/>
            <a:ext cx="2192015" cy="1368528"/>
          </a:xfrm>
          <a:custGeom>
            <a:avLst/>
            <a:gdLst>
              <a:gd name="connsiteX0" fmla="*/ 0 w 2192015"/>
              <a:gd name="connsiteY0" fmla="*/ 0 h 1368528"/>
              <a:gd name="connsiteX1" fmla="*/ 2192015 w 2192015"/>
              <a:gd name="connsiteY1" fmla="*/ 0 h 1368528"/>
              <a:gd name="connsiteX2" fmla="*/ 2192015 w 2192015"/>
              <a:gd name="connsiteY2" fmla="*/ 1368528 h 1368528"/>
              <a:gd name="connsiteX3" fmla="*/ 0 w 2192015"/>
              <a:gd name="connsiteY3" fmla="*/ 1368528 h 136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2015" h="1368528">
                <a:moveTo>
                  <a:pt x="0" y="0"/>
                </a:moveTo>
                <a:lnTo>
                  <a:pt x="2192015" y="0"/>
                </a:lnTo>
                <a:lnTo>
                  <a:pt x="2192015" y="1368528"/>
                </a:lnTo>
                <a:lnTo>
                  <a:pt x="0" y="13685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950317" y="3415954"/>
            <a:ext cx="2924838" cy="1826047"/>
          </a:xfrm>
          <a:custGeom>
            <a:avLst/>
            <a:gdLst>
              <a:gd name="connsiteX0" fmla="*/ 0 w 2924838"/>
              <a:gd name="connsiteY0" fmla="*/ 0 h 1826047"/>
              <a:gd name="connsiteX1" fmla="*/ 2924838 w 2924838"/>
              <a:gd name="connsiteY1" fmla="*/ 0 h 1826047"/>
              <a:gd name="connsiteX2" fmla="*/ 2924838 w 2924838"/>
              <a:gd name="connsiteY2" fmla="*/ 1826047 h 1826047"/>
              <a:gd name="connsiteX3" fmla="*/ 0 w 2924838"/>
              <a:gd name="connsiteY3" fmla="*/ 1826047 h 182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4838" h="1826047">
                <a:moveTo>
                  <a:pt x="0" y="0"/>
                </a:moveTo>
                <a:lnTo>
                  <a:pt x="2924838" y="0"/>
                </a:lnTo>
                <a:lnTo>
                  <a:pt x="2924838" y="1826047"/>
                </a:lnTo>
                <a:lnTo>
                  <a:pt x="0" y="18260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463188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504940" y="2216888"/>
            <a:ext cx="3169488" cy="1826047"/>
          </a:xfrm>
          <a:custGeom>
            <a:avLst/>
            <a:gdLst>
              <a:gd name="connsiteX0" fmla="*/ 0 w 3169488"/>
              <a:gd name="connsiteY0" fmla="*/ 0 h 1826047"/>
              <a:gd name="connsiteX1" fmla="*/ 3169488 w 3169488"/>
              <a:gd name="connsiteY1" fmla="*/ 0 h 1826047"/>
              <a:gd name="connsiteX2" fmla="*/ 3169488 w 3169488"/>
              <a:gd name="connsiteY2" fmla="*/ 1826047 h 1826047"/>
              <a:gd name="connsiteX3" fmla="*/ 0 w 3169488"/>
              <a:gd name="connsiteY3" fmla="*/ 1826047 h 182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9488" h="1826047">
                <a:moveTo>
                  <a:pt x="0" y="0"/>
                </a:moveTo>
                <a:lnTo>
                  <a:pt x="3169488" y="0"/>
                </a:lnTo>
                <a:lnTo>
                  <a:pt x="3169488" y="1826047"/>
                </a:lnTo>
                <a:lnTo>
                  <a:pt x="0" y="18260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423943" y="1637736"/>
            <a:ext cx="2592438" cy="1493589"/>
          </a:xfrm>
          <a:custGeom>
            <a:avLst/>
            <a:gdLst>
              <a:gd name="connsiteX0" fmla="*/ 0 w 2592438"/>
              <a:gd name="connsiteY0" fmla="*/ 0 h 1493589"/>
              <a:gd name="connsiteX1" fmla="*/ 2592438 w 2592438"/>
              <a:gd name="connsiteY1" fmla="*/ 0 h 1493589"/>
              <a:gd name="connsiteX2" fmla="*/ 2592438 w 2592438"/>
              <a:gd name="connsiteY2" fmla="*/ 1493589 h 1493589"/>
              <a:gd name="connsiteX3" fmla="*/ 0 w 2592438"/>
              <a:gd name="connsiteY3" fmla="*/ 1493589 h 149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2438" h="1493589">
                <a:moveTo>
                  <a:pt x="0" y="0"/>
                </a:moveTo>
                <a:lnTo>
                  <a:pt x="2592438" y="0"/>
                </a:lnTo>
                <a:lnTo>
                  <a:pt x="2592438" y="1493589"/>
                </a:lnTo>
                <a:lnTo>
                  <a:pt x="0" y="149358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7172726" y="1636322"/>
            <a:ext cx="2592438" cy="1493589"/>
          </a:xfrm>
          <a:custGeom>
            <a:avLst/>
            <a:gdLst>
              <a:gd name="connsiteX0" fmla="*/ 0 w 2592438"/>
              <a:gd name="connsiteY0" fmla="*/ 0 h 1493589"/>
              <a:gd name="connsiteX1" fmla="*/ 2592438 w 2592438"/>
              <a:gd name="connsiteY1" fmla="*/ 0 h 1493589"/>
              <a:gd name="connsiteX2" fmla="*/ 2592438 w 2592438"/>
              <a:gd name="connsiteY2" fmla="*/ 1493589 h 1493589"/>
              <a:gd name="connsiteX3" fmla="*/ 0 w 2592438"/>
              <a:gd name="connsiteY3" fmla="*/ 1493589 h 149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2438" h="1493589">
                <a:moveTo>
                  <a:pt x="0" y="0"/>
                </a:moveTo>
                <a:lnTo>
                  <a:pt x="2592438" y="0"/>
                </a:lnTo>
                <a:lnTo>
                  <a:pt x="2592438" y="1493589"/>
                </a:lnTo>
                <a:lnTo>
                  <a:pt x="0" y="149358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2604577"/>
      </p:ext>
    </p:extLst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35305" y="2331418"/>
            <a:ext cx="2924838" cy="1826047"/>
          </a:xfrm>
          <a:custGeom>
            <a:avLst/>
            <a:gdLst>
              <a:gd name="connsiteX0" fmla="*/ 0 w 2924838"/>
              <a:gd name="connsiteY0" fmla="*/ 0 h 1826047"/>
              <a:gd name="connsiteX1" fmla="*/ 2924838 w 2924838"/>
              <a:gd name="connsiteY1" fmla="*/ 0 h 1826047"/>
              <a:gd name="connsiteX2" fmla="*/ 2924838 w 2924838"/>
              <a:gd name="connsiteY2" fmla="*/ 1826047 h 1826047"/>
              <a:gd name="connsiteX3" fmla="*/ 0 w 2924838"/>
              <a:gd name="connsiteY3" fmla="*/ 1826047 h 182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4838" h="1826047">
                <a:moveTo>
                  <a:pt x="0" y="0"/>
                </a:moveTo>
                <a:lnTo>
                  <a:pt x="2924838" y="0"/>
                </a:lnTo>
                <a:lnTo>
                  <a:pt x="2924838" y="1826047"/>
                </a:lnTo>
                <a:lnTo>
                  <a:pt x="0" y="18260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732339" y="2492187"/>
            <a:ext cx="1924114" cy="1404471"/>
          </a:xfrm>
          <a:custGeom>
            <a:avLst/>
            <a:gdLst>
              <a:gd name="connsiteX0" fmla="*/ 0 w 1924114"/>
              <a:gd name="connsiteY0" fmla="*/ 0 h 1404471"/>
              <a:gd name="connsiteX1" fmla="*/ 1924114 w 1924114"/>
              <a:gd name="connsiteY1" fmla="*/ 0 h 1404471"/>
              <a:gd name="connsiteX2" fmla="*/ 1924114 w 1924114"/>
              <a:gd name="connsiteY2" fmla="*/ 1404471 h 1404471"/>
              <a:gd name="connsiteX3" fmla="*/ 0 w 1924114"/>
              <a:gd name="connsiteY3" fmla="*/ 1404471 h 140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114" h="1404471">
                <a:moveTo>
                  <a:pt x="0" y="0"/>
                </a:moveTo>
                <a:lnTo>
                  <a:pt x="1924114" y="0"/>
                </a:lnTo>
                <a:lnTo>
                  <a:pt x="1924114" y="1404471"/>
                </a:lnTo>
                <a:lnTo>
                  <a:pt x="0" y="14044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7519216" y="2492188"/>
            <a:ext cx="1924114" cy="1404471"/>
          </a:xfrm>
          <a:custGeom>
            <a:avLst/>
            <a:gdLst>
              <a:gd name="connsiteX0" fmla="*/ 0 w 1924114"/>
              <a:gd name="connsiteY0" fmla="*/ 0 h 1404471"/>
              <a:gd name="connsiteX1" fmla="*/ 1924114 w 1924114"/>
              <a:gd name="connsiteY1" fmla="*/ 0 h 1404471"/>
              <a:gd name="connsiteX2" fmla="*/ 1924114 w 1924114"/>
              <a:gd name="connsiteY2" fmla="*/ 1404471 h 1404471"/>
              <a:gd name="connsiteX3" fmla="*/ 0 w 1924114"/>
              <a:gd name="connsiteY3" fmla="*/ 1404471 h 140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114" h="1404471">
                <a:moveTo>
                  <a:pt x="0" y="0"/>
                </a:moveTo>
                <a:lnTo>
                  <a:pt x="1924114" y="0"/>
                </a:lnTo>
                <a:lnTo>
                  <a:pt x="1924114" y="1404471"/>
                </a:lnTo>
                <a:lnTo>
                  <a:pt x="0" y="14044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669258"/>
      </p:ext>
    </p:extLst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17976" y="1881054"/>
            <a:ext cx="1118053" cy="2033686"/>
          </a:xfrm>
          <a:custGeom>
            <a:avLst/>
            <a:gdLst>
              <a:gd name="connsiteX0" fmla="*/ 0 w 1118053"/>
              <a:gd name="connsiteY0" fmla="*/ 0 h 2033686"/>
              <a:gd name="connsiteX1" fmla="*/ 1118053 w 1118053"/>
              <a:gd name="connsiteY1" fmla="*/ 0 h 2033686"/>
              <a:gd name="connsiteX2" fmla="*/ 1118053 w 1118053"/>
              <a:gd name="connsiteY2" fmla="*/ 2033686 h 2033686"/>
              <a:gd name="connsiteX3" fmla="*/ 0 w 1118053"/>
              <a:gd name="connsiteY3" fmla="*/ 2033686 h 203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053" h="2033686">
                <a:moveTo>
                  <a:pt x="0" y="0"/>
                </a:moveTo>
                <a:lnTo>
                  <a:pt x="1118053" y="0"/>
                </a:lnTo>
                <a:lnTo>
                  <a:pt x="1118053" y="2033686"/>
                </a:lnTo>
                <a:lnTo>
                  <a:pt x="0" y="20336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544904" y="1853989"/>
            <a:ext cx="1118053" cy="2033686"/>
          </a:xfrm>
          <a:custGeom>
            <a:avLst/>
            <a:gdLst>
              <a:gd name="connsiteX0" fmla="*/ 0 w 1118053"/>
              <a:gd name="connsiteY0" fmla="*/ 0 h 2033686"/>
              <a:gd name="connsiteX1" fmla="*/ 1118053 w 1118053"/>
              <a:gd name="connsiteY1" fmla="*/ 0 h 2033686"/>
              <a:gd name="connsiteX2" fmla="*/ 1118053 w 1118053"/>
              <a:gd name="connsiteY2" fmla="*/ 2033686 h 2033686"/>
              <a:gd name="connsiteX3" fmla="*/ 0 w 1118053"/>
              <a:gd name="connsiteY3" fmla="*/ 2033686 h 203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053" h="2033686">
                <a:moveTo>
                  <a:pt x="0" y="0"/>
                </a:moveTo>
                <a:lnTo>
                  <a:pt x="1118053" y="0"/>
                </a:lnTo>
                <a:lnTo>
                  <a:pt x="1118053" y="2033686"/>
                </a:lnTo>
                <a:lnTo>
                  <a:pt x="0" y="20336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7440980"/>
      </p:ext>
    </p:extLst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671857" y="2332267"/>
            <a:ext cx="2602523" cy="1624818"/>
          </a:xfrm>
          <a:custGeom>
            <a:avLst/>
            <a:gdLst>
              <a:gd name="connsiteX0" fmla="*/ 0 w 2602523"/>
              <a:gd name="connsiteY0" fmla="*/ 0 h 1624818"/>
              <a:gd name="connsiteX1" fmla="*/ 2602523 w 2602523"/>
              <a:gd name="connsiteY1" fmla="*/ 0 h 1624818"/>
              <a:gd name="connsiteX2" fmla="*/ 2602523 w 2602523"/>
              <a:gd name="connsiteY2" fmla="*/ 1624818 h 1624818"/>
              <a:gd name="connsiteX3" fmla="*/ 0 w 2602523"/>
              <a:gd name="connsiteY3" fmla="*/ 1624818 h 162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23" h="1624818">
                <a:moveTo>
                  <a:pt x="0" y="0"/>
                </a:moveTo>
                <a:lnTo>
                  <a:pt x="2602523" y="0"/>
                </a:lnTo>
                <a:lnTo>
                  <a:pt x="2602523" y="1624818"/>
                </a:lnTo>
                <a:lnTo>
                  <a:pt x="0" y="16248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180645" y="2561845"/>
            <a:ext cx="808520" cy="1470660"/>
          </a:xfrm>
          <a:custGeom>
            <a:avLst/>
            <a:gdLst>
              <a:gd name="connsiteX0" fmla="*/ 0 w 808520"/>
              <a:gd name="connsiteY0" fmla="*/ 0 h 1470660"/>
              <a:gd name="connsiteX1" fmla="*/ 808520 w 808520"/>
              <a:gd name="connsiteY1" fmla="*/ 0 h 1470660"/>
              <a:gd name="connsiteX2" fmla="*/ 808520 w 808520"/>
              <a:gd name="connsiteY2" fmla="*/ 1470660 h 1470660"/>
              <a:gd name="connsiteX3" fmla="*/ 0 w 808520"/>
              <a:gd name="connsiteY3" fmla="*/ 1470660 h 147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20" h="1470660">
                <a:moveTo>
                  <a:pt x="0" y="0"/>
                </a:moveTo>
                <a:lnTo>
                  <a:pt x="808520" y="0"/>
                </a:lnTo>
                <a:lnTo>
                  <a:pt x="808520" y="1470660"/>
                </a:lnTo>
                <a:lnTo>
                  <a:pt x="0" y="14706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192774" y="1432661"/>
            <a:ext cx="3251028" cy="1799210"/>
          </a:xfrm>
          <a:custGeom>
            <a:avLst/>
            <a:gdLst>
              <a:gd name="connsiteX0" fmla="*/ 0 w 3251028"/>
              <a:gd name="connsiteY0" fmla="*/ 0 h 1799210"/>
              <a:gd name="connsiteX1" fmla="*/ 3251028 w 3251028"/>
              <a:gd name="connsiteY1" fmla="*/ 0 h 1799210"/>
              <a:gd name="connsiteX2" fmla="*/ 3251028 w 3251028"/>
              <a:gd name="connsiteY2" fmla="*/ 1799210 h 1799210"/>
              <a:gd name="connsiteX3" fmla="*/ 0 w 3251028"/>
              <a:gd name="connsiteY3" fmla="*/ 1799210 h 179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028" h="1799210">
                <a:moveTo>
                  <a:pt x="0" y="0"/>
                </a:moveTo>
                <a:lnTo>
                  <a:pt x="3251028" y="0"/>
                </a:lnTo>
                <a:lnTo>
                  <a:pt x="3251028" y="1799210"/>
                </a:lnTo>
                <a:lnTo>
                  <a:pt x="0" y="179921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015829" y="2177936"/>
            <a:ext cx="1407826" cy="1915288"/>
          </a:xfrm>
          <a:custGeom>
            <a:avLst/>
            <a:gdLst>
              <a:gd name="connsiteX0" fmla="*/ 0 w 1407826"/>
              <a:gd name="connsiteY0" fmla="*/ 0 h 1915288"/>
              <a:gd name="connsiteX1" fmla="*/ 1407826 w 1407826"/>
              <a:gd name="connsiteY1" fmla="*/ 0 h 1915288"/>
              <a:gd name="connsiteX2" fmla="*/ 1407826 w 1407826"/>
              <a:gd name="connsiteY2" fmla="*/ 1915288 h 1915288"/>
              <a:gd name="connsiteX3" fmla="*/ 0 w 1407826"/>
              <a:gd name="connsiteY3" fmla="*/ 1915288 h 191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26" h="1915288">
                <a:moveTo>
                  <a:pt x="0" y="0"/>
                </a:moveTo>
                <a:lnTo>
                  <a:pt x="1407826" y="0"/>
                </a:lnTo>
                <a:lnTo>
                  <a:pt x="1407826" y="1915288"/>
                </a:lnTo>
                <a:lnTo>
                  <a:pt x="0" y="19152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508439"/>
      </p:ext>
    </p:extLst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606902" y="1967484"/>
            <a:ext cx="1776312" cy="3231028"/>
          </a:xfrm>
          <a:custGeom>
            <a:avLst/>
            <a:gdLst>
              <a:gd name="connsiteX0" fmla="*/ 0 w 1776312"/>
              <a:gd name="connsiteY0" fmla="*/ 0 h 3231028"/>
              <a:gd name="connsiteX1" fmla="*/ 1776312 w 1776312"/>
              <a:gd name="connsiteY1" fmla="*/ 0 h 3231028"/>
              <a:gd name="connsiteX2" fmla="*/ 1776312 w 1776312"/>
              <a:gd name="connsiteY2" fmla="*/ 3231028 h 3231028"/>
              <a:gd name="connsiteX3" fmla="*/ 0 w 1776312"/>
              <a:gd name="connsiteY3" fmla="*/ 3231028 h 323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312" h="3231028">
                <a:moveTo>
                  <a:pt x="0" y="0"/>
                </a:moveTo>
                <a:lnTo>
                  <a:pt x="1776312" y="0"/>
                </a:lnTo>
                <a:lnTo>
                  <a:pt x="1776312" y="3231028"/>
                </a:lnTo>
                <a:lnTo>
                  <a:pt x="0" y="32310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344446" y="2202263"/>
            <a:ext cx="1776312" cy="3231028"/>
          </a:xfrm>
          <a:custGeom>
            <a:avLst/>
            <a:gdLst>
              <a:gd name="connsiteX0" fmla="*/ 0 w 1776312"/>
              <a:gd name="connsiteY0" fmla="*/ 0 h 3231028"/>
              <a:gd name="connsiteX1" fmla="*/ 1776312 w 1776312"/>
              <a:gd name="connsiteY1" fmla="*/ 0 h 3231028"/>
              <a:gd name="connsiteX2" fmla="*/ 1776312 w 1776312"/>
              <a:gd name="connsiteY2" fmla="*/ 3231028 h 3231028"/>
              <a:gd name="connsiteX3" fmla="*/ 0 w 1776312"/>
              <a:gd name="connsiteY3" fmla="*/ 3231028 h 323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312" h="3231028">
                <a:moveTo>
                  <a:pt x="0" y="0"/>
                </a:moveTo>
                <a:lnTo>
                  <a:pt x="1776312" y="0"/>
                </a:lnTo>
                <a:lnTo>
                  <a:pt x="1776312" y="3231028"/>
                </a:lnTo>
                <a:lnTo>
                  <a:pt x="0" y="32310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5041350"/>
      </p:ext>
    </p:extLst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290824" y="1999821"/>
            <a:ext cx="3612956" cy="2255656"/>
          </a:xfrm>
          <a:custGeom>
            <a:avLst/>
            <a:gdLst>
              <a:gd name="connsiteX0" fmla="*/ 0 w 3612956"/>
              <a:gd name="connsiteY0" fmla="*/ 0 h 2255656"/>
              <a:gd name="connsiteX1" fmla="*/ 3612956 w 3612956"/>
              <a:gd name="connsiteY1" fmla="*/ 0 h 2255656"/>
              <a:gd name="connsiteX2" fmla="*/ 3612956 w 3612956"/>
              <a:gd name="connsiteY2" fmla="*/ 2255656 h 2255656"/>
              <a:gd name="connsiteX3" fmla="*/ 0 w 3612956"/>
              <a:gd name="connsiteY3" fmla="*/ 2255656 h 225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2956" h="2255656">
                <a:moveTo>
                  <a:pt x="0" y="0"/>
                </a:moveTo>
                <a:lnTo>
                  <a:pt x="3612956" y="0"/>
                </a:lnTo>
                <a:lnTo>
                  <a:pt x="3612956" y="2255656"/>
                </a:lnTo>
                <a:lnTo>
                  <a:pt x="0" y="22556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476261" y="3373832"/>
            <a:ext cx="1133041" cy="1994581"/>
          </a:xfrm>
          <a:custGeom>
            <a:avLst/>
            <a:gdLst>
              <a:gd name="connsiteX0" fmla="*/ 0 w 1133041"/>
              <a:gd name="connsiteY0" fmla="*/ 0 h 1994581"/>
              <a:gd name="connsiteX1" fmla="*/ 1133041 w 1133041"/>
              <a:gd name="connsiteY1" fmla="*/ 0 h 1994581"/>
              <a:gd name="connsiteX2" fmla="*/ 1133041 w 1133041"/>
              <a:gd name="connsiteY2" fmla="*/ 1994581 h 1994581"/>
              <a:gd name="connsiteX3" fmla="*/ 0 w 1133041"/>
              <a:gd name="connsiteY3" fmla="*/ 1994581 h 199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041" h="1994581">
                <a:moveTo>
                  <a:pt x="0" y="0"/>
                </a:moveTo>
                <a:lnTo>
                  <a:pt x="1133041" y="0"/>
                </a:lnTo>
                <a:lnTo>
                  <a:pt x="1133041" y="1994581"/>
                </a:lnTo>
                <a:lnTo>
                  <a:pt x="0" y="199458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7463022"/>
      </p:ext>
    </p:extLst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777537" y="1885985"/>
            <a:ext cx="1829749" cy="3328228"/>
          </a:xfrm>
          <a:custGeom>
            <a:avLst/>
            <a:gdLst>
              <a:gd name="connsiteX0" fmla="*/ 0 w 1829749"/>
              <a:gd name="connsiteY0" fmla="*/ 0 h 3328228"/>
              <a:gd name="connsiteX1" fmla="*/ 1829749 w 1829749"/>
              <a:gd name="connsiteY1" fmla="*/ 0 h 3328228"/>
              <a:gd name="connsiteX2" fmla="*/ 1829749 w 1829749"/>
              <a:gd name="connsiteY2" fmla="*/ 3328228 h 3328228"/>
              <a:gd name="connsiteX3" fmla="*/ 0 w 1829749"/>
              <a:gd name="connsiteY3" fmla="*/ 3328228 h 332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9749" h="3328228">
                <a:moveTo>
                  <a:pt x="0" y="0"/>
                </a:moveTo>
                <a:lnTo>
                  <a:pt x="1829749" y="0"/>
                </a:lnTo>
                <a:lnTo>
                  <a:pt x="1829749" y="3328228"/>
                </a:lnTo>
                <a:lnTo>
                  <a:pt x="0" y="33282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607286" y="2432075"/>
            <a:ext cx="1318529" cy="2398342"/>
          </a:xfrm>
          <a:custGeom>
            <a:avLst/>
            <a:gdLst>
              <a:gd name="connsiteX0" fmla="*/ 0 w 1318529"/>
              <a:gd name="connsiteY0" fmla="*/ 0 h 2398342"/>
              <a:gd name="connsiteX1" fmla="*/ 1318529 w 1318529"/>
              <a:gd name="connsiteY1" fmla="*/ 0 h 2398342"/>
              <a:gd name="connsiteX2" fmla="*/ 1318529 w 1318529"/>
              <a:gd name="connsiteY2" fmla="*/ 2398342 h 2398342"/>
              <a:gd name="connsiteX3" fmla="*/ 0 w 1318529"/>
              <a:gd name="connsiteY3" fmla="*/ 2398342 h 239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529" h="2398342">
                <a:moveTo>
                  <a:pt x="0" y="0"/>
                </a:moveTo>
                <a:lnTo>
                  <a:pt x="1318529" y="0"/>
                </a:lnTo>
                <a:lnTo>
                  <a:pt x="1318529" y="2398342"/>
                </a:lnTo>
                <a:lnTo>
                  <a:pt x="0" y="23983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303932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381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152357" y="2349304"/>
            <a:ext cx="2602523" cy="1624818"/>
          </a:xfrm>
          <a:custGeom>
            <a:avLst/>
            <a:gdLst>
              <a:gd name="connsiteX0" fmla="*/ 0 w 2602523"/>
              <a:gd name="connsiteY0" fmla="*/ 0 h 1624818"/>
              <a:gd name="connsiteX1" fmla="*/ 2602523 w 2602523"/>
              <a:gd name="connsiteY1" fmla="*/ 0 h 1624818"/>
              <a:gd name="connsiteX2" fmla="*/ 2602523 w 2602523"/>
              <a:gd name="connsiteY2" fmla="*/ 1624818 h 1624818"/>
              <a:gd name="connsiteX3" fmla="*/ 0 w 2602523"/>
              <a:gd name="connsiteY3" fmla="*/ 1624818 h 162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23" h="1624818">
                <a:moveTo>
                  <a:pt x="0" y="0"/>
                </a:moveTo>
                <a:lnTo>
                  <a:pt x="2602523" y="0"/>
                </a:lnTo>
                <a:lnTo>
                  <a:pt x="2602523" y="1624818"/>
                </a:lnTo>
                <a:lnTo>
                  <a:pt x="0" y="16248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677645" y="1425864"/>
            <a:ext cx="3251028" cy="1799210"/>
          </a:xfrm>
          <a:custGeom>
            <a:avLst/>
            <a:gdLst>
              <a:gd name="connsiteX0" fmla="*/ 0 w 3251028"/>
              <a:gd name="connsiteY0" fmla="*/ 0 h 1799210"/>
              <a:gd name="connsiteX1" fmla="*/ 3251028 w 3251028"/>
              <a:gd name="connsiteY1" fmla="*/ 0 h 1799210"/>
              <a:gd name="connsiteX2" fmla="*/ 3251028 w 3251028"/>
              <a:gd name="connsiteY2" fmla="*/ 1799210 h 1799210"/>
              <a:gd name="connsiteX3" fmla="*/ 0 w 3251028"/>
              <a:gd name="connsiteY3" fmla="*/ 1799210 h 179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028" h="1799210">
                <a:moveTo>
                  <a:pt x="0" y="0"/>
                </a:moveTo>
                <a:lnTo>
                  <a:pt x="3251028" y="0"/>
                </a:lnTo>
                <a:lnTo>
                  <a:pt x="3251028" y="1799210"/>
                </a:lnTo>
                <a:lnTo>
                  <a:pt x="0" y="179921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491246" y="2220539"/>
            <a:ext cx="1407826" cy="1915288"/>
          </a:xfrm>
          <a:custGeom>
            <a:avLst/>
            <a:gdLst>
              <a:gd name="connsiteX0" fmla="*/ 0 w 1407826"/>
              <a:gd name="connsiteY0" fmla="*/ 0 h 1915288"/>
              <a:gd name="connsiteX1" fmla="*/ 1407826 w 1407826"/>
              <a:gd name="connsiteY1" fmla="*/ 0 h 1915288"/>
              <a:gd name="connsiteX2" fmla="*/ 1407826 w 1407826"/>
              <a:gd name="connsiteY2" fmla="*/ 1915288 h 1915288"/>
              <a:gd name="connsiteX3" fmla="*/ 0 w 1407826"/>
              <a:gd name="connsiteY3" fmla="*/ 1915288 h 191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26" h="1915288">
                <a:moveTo>
                  <a:pt x="0" y="0"/>
                </a:moveTo>
                <a:lnTo>
                  <a:pt x="1407826" y="0"/>
                </a:lnTo>
                <a:lnTo>
                  <a:pt x="1407826" y="1915288"/>
                </a:lnTo>
                <a:lnTo>
                  <a:pt x="0" y="19152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9252699" y="2606041"/>
            <a:ext cx="808520" cy="1470660"/>
          </a:xfrm>
          <a:custGeom>
            <a:avLst/>
            <a:gdLst>
              <a:gd name="connsiteX0" fmla="*/ 0 w 808520"/>
              <a:gd name="connsiteY0" fmla="*/ 0 h 1470660"/>
              <a:gd name="connsiteX1" fmla="*/ 808520 w 808520"/>
              <a:gd name="connsiteY1" fmla="*/ 0 h 1470660"/>
              <a:gd name="connsiteX2" fmla="*/ 808520 w 808520"/>
              <a:gd name="connsiteY2" fmla="*/ 1470660 h 1470660"/>
              <a:gd name="connsiteX3" fmla="*/ 0 w 808520"/>
              <a:gd name="connsiteY3" fmla="*/ 1470660 h 147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20" h="1470660">
                <a:moveTo>
                  <a:pt x="0" y="0"/>
                </a:moveTo>
                <a:lnTo>
                  <a:pt x="808520" y="0"/>
                </a:lnTo>
                <a:lnTo>
                  <a:pt x="808520" y="1470660"/>
                </a:lnTo>
                <a:lnTo>
                  <a:pt x="0" y="14706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020634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7633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789387" y="4272814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0244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121928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9123-431B-4A89-B8AF-993E347C91E0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9714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1989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398168" y="4272815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14347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4901539"/>
      </p:ext>
    </p:extLst>
  </p:cSld>
  <p:clrMapOvr>
    <a:masterClrMapping/>
  </p:clrMapOvr>
  <p:transition spd="slow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8450377" y="1843789"/>
            <a:ext cx="2158584" cy="2158584"/>
          </a:xfrm>
          <a:custGeom>
            <a:avLst/>
            <a:gdLst>
              <a:gd name="connsiteX0" fmla="*/ 1079292 w 2158584"/>
              <a:gd name="connsiteY0" fmla="*/ 0 h 2158584"/>
              <a:gd name="connsiteX1" fmla="*/ 2158584 w 2158584"/>
              <a:gd name="connsiteY1" fmla="*/ 1079292 h 2158584"/>
              <a:gd name="connsiteX2" fmla="*/ 1079292 w 2158584"/>
              <a:gd name="connsiteY2" fmla="*/ 2158584 h 2158584"/>
              <a:gd name="connsiteX3" fmla="*/ 0 w 2158584"/>
              <a:gd name="connsiteY3" fmla="*/ 1079292 h 2158584"/>
              <a:gd name="connsiteX4" fmla="*/ 1079292 w 2158584"/>
              <a:gd name="connsiteY4" fmla="*/ 0 h 21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584" h="2158584">
                <a:moveTo>
                  <a:pt x="1079292" y="0"/>
                </a:moveTo>
                <a:cubicBezTo>
                  <a:pt x="1675369" y="0"/>
                  <a:pt x="2158584" y="483215"/>
                  <a:pt x="2158584" y="1079292"/>
                </a:cubicBezTo>
                <a:cubicBezTo>
                  <a:pt x="2158584" y="1675369"/>
                  <a:pt x="1675369" y="2158584"/>
                  <a:pt x="1079292" y="2158584"/>
                </a:cubicBezTo>
                <a:cubicBezTo>
                  <a:pt x="483215" y="2158584"/>
                  <a:pt x="0" y="1675369"/>
                  <a:pt x="0" y="1079292"/>
                </a:cubicBezTo>
                <a:cubicBezTo>
                  <a:pt x="0" y="483215"/>
                  <a:pt x="483215" y="0"/>
                  <a:pt x="107929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1588957" y="1843789"/>
            <a:ext cx="2158584" cy="2158584"/>
          </a:xfrm>
          <a:custGeom>
            <a:avLst/>
            <a:gdLst>
              <a:gd name="connsiteX0" fmla="*/ 1079292 w 2158584"/>
              <a:gd name="connsiteY0" fmla="*/ 0 h 2158584"/>
              <a:gd name="connsiteX1" fmla="*/ 2158584 w 2158584"/>
              <a:gd name="connsiteY1" fmla="*/ 1079292 h 2158584"/>
              <a:gd name="connsiteX2" fmla="*/ 1079292 w 2158584"/>
              <a:gd name="connsiteY2" fmla="*/ 2158584 h 2158584"/>
              <a:gd name="connsiteX3" fmla="*/ 0 w 2158584"/>
              <a:gd name="connsiteY3" fmla="*/ 1079292 h 2158584"/>
              <a:gd name="connsiteX4" fmla="*/ 1079292 w 2158584"/>
              <a:gd name="connsiteY4" fmla="*/ 0 h 21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584" h="2158584">
                <a:moveTo>
                  <a:pt x="1079292" y="0"/>
                </a:moveTo>
                <a:cubicBezTo>
                  <a:pt x="1675369" y="0"/>
                  <a:pt x="2158584" y="483215"/>
                  <a:pt x="2158584" y="1079292"/>
                </a:cubicBezTo>
                <a:cubicBezTo>
                  <a:pt x="2158584" y="1675369"/>
                  <a:pt x="1675369" y="2158584"/>
                  <a:pt x="1079292" y="2158584"/>
                </a:cubicBezTo>
                <a:cubicBezTo>
                  <a:pt x="483215" y="2158584"/>
                  <a:pt x="0" y="1675369"/>
                  <a:pt x="0" y="1079292"/>
                </a:cubicBezTo>
                <a:cubicBezTo>
                  <a:pt x="0" y="483215"/>
                  <a:pt x="483215" y="0"/>
                  <a:pt x="107929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016708" y="1843789"/>
            <a:ext cx="2158584" cy="2158584"/>
          </a:xfrm>
          <a:custGeom>
            <a:avLst/>
            <a:gdLst>
              <a:gd name="connsiteX0" fmla="*/ 1079292 w 2158584"/>
              <a:gd name="connsiteY0" fmla="*/ 0 h 2158584"/>
              <a:gd name="connsiteX1" fmla="*/ 2158584 w 2158584"/>
              <a:gd name="connsiteY1" fmla="*/ 1079292 h 2158584"/>
              <a:gd name="connsiteX2" fmla="*/ 1079292 w 2158584"/>
              <a:gd name="connsiteY2" fmla="*/ 2158584 h 2158584"/>
              <a:gd name="connsiteX3" fmla="*/ 0 w 2158584"/>
              <a:gd name="connsiteY3" fmla="*/ 1079292 h 2158584"/>
              <a:gd name="connsiteX4" fmla="*/ 1079292 w 2158584"/>
              <a:gd name="connsiteY4" fmla="*/ 0 h 21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584" h="2158584">
                <a:moveTo>
                  <a:pt x="1079292" y="0"/>
                </a:moveTo>
                <a:cubicBezTo>
                  <a:pt x="1675369" y="0"/>
                  <a:pt x="2158584" y="483215"/>
                  <a:pt x="2158584" y="1079292"/>
                </a:cubicBezTo>
                <a:cubicBezTo>
                  <a:pt x="2158584" y="1675369"/>
                  <a:pt x="1675369" y="2158584"/>
                  <a:pt x="1079292" y="2158584"/>
                </a:cubicBezTo>
                <a:cubicBezTo>
                  <a:pt x="483215" y="2158584"/>
                  <a:pt x="0" y="1675369"/>
                  <a:pt x="0" y="1079292"/>
                </a:cubicBezTo>
                <a:cubicBezTo>
                  <a:pt x="0" y="483215"/>
                  <a:pt x="483215" y="0"/>
                  <a:pt x="107929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0216231"/>
      </p:ext>
    </p:extLst>
  </p:cSld>
  <p:clrMapOvr>
    <a:masterClrMapping/>
  </p:clrMapOvr>
  <p:transition spd="slow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75451" y="2314636"/>
            <a:ext cx="2850365" cy="2850365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8916808"/>
      </p:ext>
    </p:extLst>
  </p:cSld>
  <p:clrMapOvr>
    <a:masterClrMapping/>
  </p:clrMapOvr>
  <p:transition spd="slow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11247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864249" y="1880725"/>
            <a:ext cx="2463503" cy="2463503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8608253"/>
      </p:ext>
    </p:extLst>
  </p:cSld>
  <p:clrMapOvr>
    <a:masterClrMapping/>
  </p:clrMapOvr>
  <p:transition spd="slow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864249" y="860818"/>
            <a:ext cx="2463503" cy="2463503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483870"/>
      </p:ext>
    </p:extLst>
  </p:cSld>
  <p:clrMapOvr>
    <a:masterClrMapping/>
  </p:clrMapOvr>
  <p:transition spd="slow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94031" cy="6858000"/>
          </a:xfrm>
          <a:custGeom>
            <a:avLst/>
            <a:gdLst>
              <a:gd name="connsiteX0" fmla="*/ 0 w 4876800"/>
              <a:gd name="connsiteY0" fmla="*/ 0 h 6248400"/>
              <a:gd name="connsiteX1" fmla="*/ 4876800 w 4876800"/>
              <a:gd name="connsiteY1" fmla="*/ 0 h 6248400"/>
              <a:gd name="connsiteX2" fmla="*/ 4876800 w 4876800"/>
              <a:gd name="connsiteY2" fmla="*/ 6248400 h 6248400"/>
              <a:gd name="connsiteX3" fmla="*/ 0 w 4876800"/>
              <a:gd name="connsiteY3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6248400">
                <a:moveTo>
                  <a:pt x="0" y="0"/>
                </a:moveTo>
                <a:lnTo>
                  <a:pt x="4876800" y="0"/>
                </a:lnTo>
                <a:lnTo>
                  <a:pt x="4876800" y="6248400"/>
                </a:lnTo>
                <a:lnTo>
                  <a:pt x="0" y="6248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288983"/>
      </p:ext>
    </p:extLst>
  </p:cSld>
  <p:clrMapOvr>
    <a:masterClrMapping/>
  </p:clrMapOvr>
  <p:transition spd="slow"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243255" y="-1"/>
            <a:ext cx="4948745" cy="6858000"/>
          </a:xfrm>
          <a:custGeom>
            <a:avLst/>
            <a:gdLst>
              <a:gd name="connsiteX0" fmla="*/ 0 w 4948745"/>
              <a:gd name="connsiteY0" fmla="*/ 0 h 6858000"/>
              <a:gd name="connsiteX1" fmla="*/ 4948745 w 4948745"/>
              <a:gd name="connsiteY1" fmla="*/ 0 h 6858000"/>
              <a:gd name="connsiteX2" fmla="*/ 4948745 w 4948745"/>
              <a:gd name="connsiteY2" fmla="*/ 6858000 h 6858000"/>
              <a:gd name="connsiteX3" fmla="*/ 0 w 494874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8745" h="6858000">
                <a:moveTo>
                  <a:pt x="0" y="0"/>
                </a:moveTo>
                <a:lnTo>
                  <a:pt x="4948745" y="0"/>
                </a:lnTo>
                <a:lnTo>
                  <a:pt x="494874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3203510"/>
      </p:ext>
    </p:extLst>
  </p:cSld>
  <p:clrMapOvr>
    <a:masterClrMapping/>
  </p:clrMapOvr>
  <p:transition spd="slow"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243255" y="-1"/>
            <a:ext cx="4948745" cy="6858000"/>
          </a:xfrm>
          <a:custGeom>
            <a:avLst/>
            <a:gdLst>
              <a:gd name="connsiteX0" fmla="*/ 0 w 4948745"/>
              <a:gd name="connsiteY0" fmla="*/ 0 h 6858000"/>
              <a:gd name="connsiteX1" fmla="*/ 4948745 w 4948745"/>
              <a:gd name="connsiteY1" fmla="*/ 0 h 6858000"/>
              <a:gd name="connsiteX2" fmla="*/ 4948745 w 4948745"/>
              <a:gd name="connsiteY2" fmla="*/ 6858000 h 6858000"/>
              <a:gd name="connsiteX3" fmla="*/ 0 w 494874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8745" h="6858000">
                <a:moveTo>
                  <a:pt x="0" y="0"/>
                </a:moveTo>
                <a:lnTo>
                  <a:pt x="4948745" y="0"/>
                </a:lnTo>
                <a:lnTo>
                  <a:pt x="494874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58322" y="1467033"/>
            <a:ext cx="6513760" cy="2930128"/>
          </a:xfrm>
          <a:custGeom>
            <a:avLst/>
            <a:gdLst>
              <a:gd name="connsiteX0" fmla="*/ 6162824 w 6513760"/>
              <a:gd name="connsiteY0" fmla="*/ 2696170 h 2930128"/>
              <a:gd name="connsiteX1" fmla="*/ 6344543 w 6513760"/>
              <a:gd name="connsiteY1" fmla="*/ 2696170 h 2930128"/>
              <a:gd name="connsiteX2" fmla="*/ 6344543 w 6513760"/>
              <a:gd name="connsiteY2" fmla="*/ 2856458 h 2930128"/>
              <a:gd name="connsiteX3" fmla="*/ 6162824 w 6513760"/>
              <a:gd name="connsiteY3" fmla="*/ 2856458 h 2930128"/>
              <a:gd name="connsiteX4" fmla="*/ 4185642 w 6513760"/>
              <a:gd name="connsiteY4" fmla="*/ 2343894 h 2930128"/>
              <a:gd name="connsiteX5" fmla="*/ 4087415 w 6513760"/>
              <a:gd name="connsiteY5" fmla="*/ 2387203 h 2930128"/>
              <a:gd name="connsiteX6" fmla="*/ 4050357 w 6513760"/>
              <a:gd name="connsiteY6" fmla="*/ 2530524 h 2930128"/>
              <a:gd name="connsiteX7" fmla="*/ 4087192 w 6513760"/>
              <a:gd name="connsiteY7" fmla="*/ 2672953 h 2930128"/>
              <a:gd name="connsiteX8" fmla="*/ 4187428 w 6513760"/>
              <a:gd name="connsiteY8" fmla="*/ 2716262 h 2930128"/>
              <a:gd name="connsiteX9" fmla="*/ 4288333 w 6513760"/>
              <a:gd name="connsiteY9" fmla="*/ 2673846 h 2930128"/>
              <a:gd name="connsiteX10" fmla="*/ 4324052 w 6513760"/>
              <a:gd name="connsiteY10" fmla="*/ 2521595 h 2930128"/>
              <a:gd name="connsiteX11" fmla="*/ 4286771 w 6513760"/>
              <a:gd name="connsiteY11" fmla="*/ 2386533 h 2930128"/>
              <a:gd name="connsiteX12" fmla="*/ 4185642 w 6513760"/>
              <a:gd name="connsiteY12" fmla="*/ 2343894 h 2930128"/>
              <a:gd name="connsiteX13" fmla="*/ 337542 w 6513760"/>
              <a:gd name="connsiteY13" fmla="*/ 2343894 h 2930128"/>
              <a:gd name="connsiteX14" fmla="*/ 239762 w 6513760"/>
              <a:gd name="connsiteY14" fmla="*/ 2387203 h 2930128"/>
              <a:gd name="connsiteX15" fmla="*/ 202257 w 6513760"/>
              <a:gd name="connsiteY15" fmla="*/ 2522488 h 2930128"/>
              <a:gd name="connsiteX16" fmla="*/ 238869 w 6513760"/>
              <a:gd name="connsiteY16" fmla="*/ 2672953 h 2930128"/>
              <a:gd name="connsiteX17" fmla="*/ 339328 w 6513760"/>
              <a:gd name="connsiteY17" fmla="*/ 2716262 h 2930128"/>
              <a:gd name="connsiteX18" fmla="*/ 378172 w 6513760"/>
              <a:gd name="connsiteY18" fmla="*/ 2712244 h 2930128"/>
              <a:gd name="connsiteX19" fmla="*/ 297805 w 6513760"/>
              <a:gd name="connsiteY19" fmla="*/ 2665809 h 2930128"/>
              <a:gd name="connsiteX20" fmla="*/ 329505 w 6513760"/>
              <a:gd name="connsiteY20" fmla="*/ 2593032 h 2930128"/>
              <a:gd name="connsiteX21" fmla="*/ 371252 w 6513760"/>
              <a:gd name="connsiteY21" fmla="*/ 2605087 h 2930128"/>
              <a:gd name="connsiteX22" fmla="*/ 429518 w 6513760"/>
              <a:gd name="connsiteY22" fmla="*/ 2642592 h 2930128"/>
              <a:gd name="connsiteX23" fmla="*/ 451842 w 6513760"/>
              <a:gd name="connsiteY23" fmla="*/ 2657326 h 2930128"/>
              <a:gd name="connsiteX24" fmla="*/ 475952 w 6513760"/>
              <a:gd name="connsiteY24" fmla="*/ 2527846 h 2930128"/>
              <a:gd name="connsiteX25" fmla="*/ 439117 w 6513760"/>
              <a:gd name="connsiteY25" fmla="*/ 2386310 h 2930128"/>
              <a:gd name="connsiteX26" fmla="*/ 337542 w 6513760"/>
              <a:gd name="connsiteY26" fmla="*/ 2343894 h 2930128"/>
              <a:gd name="connsiteX27" fmla="*/ 4636889 w 6513760"/>
              <a:gd name="connsiteY27" fmla="*/ 2201912 h 2930128"/>
              <a:gd name="connsiteX28" fmla="*/ 4825752 w 6513760"/>
              <a:gd name="connsiteY28" fmla="*/ 2201912 h 2930128"/>
              <a:gd name="connsiteX29" fmla="*/ 5072211 w 6513760"/>
              <a:gd name="connsiteY29" fmla="*/ 2564039 h 2930128"/>
              <a:gd name="connsiteX30" fmla="*/ 5072211 w 6513760"/>
              <a:gd name="connsiteY30" fmla="*/ 2201912 h 2930128"/>
              <a:gd name="connsiteX31" fmla="*/ 5262860 w 6513760"/>
              <a:gd name="connsiteY31" fmla="*/ 2201912 h 2930128"/>
              <a:gd name="connsiteX32" fmla="*/ 5262860 w 6513760"/>
              <a:gd name="connsiteY32" fmla="*/ 2856458 h 2930128"/>
              <a:gd name="connsiteX33" fmla="*/ 5072211 w 6513760"/>
              <a:gd name="connsiteY33" fmla="*/ 2856458 h 2930128"/>
              <a:gd name="connsiteX34" fmla="*/ 4827091 w 6513760"/>
              <a:gd name="connsiteY34" fmla="*/ 2497066 h 2930128"/>
              <a:gd name="connsiteX35" fmla="*/ 4827091 w 6513760"/>
              <a:gd name="connsiteY35" fmla="*/ 2856458 h 2930128"/>
              <a:gd name="connsiteX36" fmla="*/ 4636889 w 6513760"/>
              <a:gd name="connsiteY36" fmla="*/ 2856458 h 2930128"/>
              <a:gd name="connsiteX37" fmla="*/ 3529161 w 6513760"/>
              <a:gd name="connsiteY37" fmla="*/ 2201912 h 2930128"/>
              <a:gd name="connsiteX38" fmla="*/ 3731865 w 6513760"/>
              <a:gd name="connsiteY38" fmla="*/ 2201912 h 2930128"/>
              <a:gd name="connsiteX39" fmla="*/ 3731865 w 6513760"/>
              <a:gd name="connsiteY39" fmla="*/ 2856458 h 2930128"/>
              <a:gd name="connsiteX40" fmla="*/ 3529161 w 6513760"/>
              <a:gd name="connsiteY40" fmla="*/ 2856458 h 2930128"/>
              <a:gd name="connsiteX41" fmla="*/ 2817912 w 6513760"/>
              <a:gd name="connsiteY41" fmla="*/ 2201912 h 2930128"/>
              <a:gd name="connsiteX42" fmla="*/ 3432720 w 6513760"/>
              <a:gd name="connsiteY42" fmla="*/ 2201912 h 2930128"/>
              <a:gd name="connsiteX43" fmla="*/ 3432720 w 6513760"/>
              <a:gd name="connsiteY43" fmla="*/ 2363539 h 2930128"/>
              <a:gd name="connsiteX44" fmla="*/ 3226445 w 6513760"/>
              <a:gd name="connsiteY44" fmla="*/ 2363539 h 2930128"/>
              <a:gd name="connsiteX45" fmla="*/ 3226445 w 6513760"/>
              <a:gd name="connsiteY45" fmla="*/ 2856458 h 2930128"/>
              <a:gd name="connsiteX46" fmla="*/ 3024187 w 6513760"/>
              <a:gd name="connsiteY46" fmla="*/ 2856458 h 2930128"/>
              <a:gd name="connsiteX47" fmla="*/ 3024187 w 6513760"/>
              <a:gd name="connsiteY47" fmla="*/ 2363539 h 2930128"/>
              <a:gd name="connsiteX48" fmla="*/ 2817912 w 6513760"/>
              <a:gd name="connsiteY48" fmla="*/ 2363539 h 2930128"/>
              <a:gd name="connsiteX49" fmla="*/ 1549003 w 6513760"/>
              <a:gd name="connsiteY49" fmla="*/ 2201912 h 2930128"/>
              <a:gd name="connsiteX50" fmla="*/ 2091035 w 6513760"/>
              <a:gd name="connsiteY50" fmla="*/ 2201912 h 2930128"/>
              <a:gd name="connsiteX51" fmla="*/ 2091035 w 6513760"/>
              <a:gd name="connsiteY51" fmla="*/ 2341662 h 2930128"/>
              <a:gd name="connsiteX52" fmla="*/ 1751707 w 6513760"/>
              <a:gd name="connsiteY52" fmla="*/ 2341662 h 2930128"/>
              <a:gd name="connsiteX53" fmla="*/ 1751707 w 6513760"/>
              <a:gd name="connsiteY53" fmla="*/ 2445692 h 2930128"/>
              <a:gd name="connsiteX54" fmla="*/ 2066479 w 6513760"/>
              <a:gd name="connsiteY54" fmla="*/ 2445692 h 2930128"/>
              <a:gd name="connsiteX55" fmla="*/ 2066479 w 6513760"/>
              <a:gd name="connsiteY55" fmla="*/ 2579191 h 2930128"/>
              <a:gd name="connsiteX56" fmla="*/ 1751707 w 6513760"/>
              <a:gd name="connsiteY56" fmla="*/ 2579191 h 2930128"/>
              <a:gd name="connsiteX57" fmla="*/ 1751707 w 6513760"/>
              <a:gd name="connsiteY57" fmla="*/ 2708225 h 2930128"/>
              <a:gd name="connsiteX58" fmla="*/ 2100858 w 6513760"/>
              <a:gd name="connsiteY58" fmla="*/ 2708225 h 2930128"/>
              <a:gd name="connsiteX59" fmla="*/ 2100858 w 6513760"/>
              <a:gd name="connsiteY59" fmla="*/ 2856458 h 2930128"/>
              <a:gd name="connsiteX60" fmla="*/ 1549003 w 6513760"/>
              <a:gd name="connsiteY60" fmla="*/ 2856458 h 2930128"/>
              <a:gd name="connsiteX61" fmla="*/ 787896 w 6513760"/>
              <a:gd name="connsiteY61" fmla="*/ 2201912 h 2930128"/>
              <a:gd name="connsiteX62" fmla="*/ 989707 w 6513760"/>
              <a:gd name="connsiteY62" fmla="*/ 2201912 h 2930128"/>
              <a:gd name="connsiteX63" fmla="*/ 989707 w 6513760"/>
              <a:gd name="connsiteY63" fmla="*/ 2601167 h 2930128"/>
              <a:gd name="connsiteX64" fmla="*/ 1019398 w 6513760"/>
              <a:gd name="connsiteY64" fmla="*/ 2684813 h 2930128"/>
              <a:gd name="connsiteX65" fmla="*/ 1101774 w 6513760"/>
              <a:gd name="connsiteY65" fmla="*/ 2714922 h 2930128"/>
              <a:gd name="connsiteX66" fmla="*/ 1183704 w 6513760"/>
              <a:gd name="connsiteY66" fmla="*/ 2685256 h 2930128"/>
              <a:gd name="connsiteX67" fmla="*/ 1213396 w 6513760"/>
              <a:gd name="connsiteY67" fmla="*/ 2601167 h 2930128"/>
              <a:gd name="connsiteX68" fmla="*/ 1213396 w 6513760"/>
              <a:gd name="connsiteY68" fmla="*/ 2201912 h 2930128"/>
              <a:gd name="connsiteX69" fmla="*/ 1415206 w 6513760"/>
              <a:gd name="connsiteY69" fmla="*/ 2201912 h 2930128"/>
              <a:gd name="connsiteX70" fmla="*/ 1415206 w 6513760"/>
              <a:gd name="connsiteY70" fmla="*/ 2591881 h 2930128"/>
              <a:gd name="connsiteX71" fmla="*/ 1397124 w 6513760"/>
              <a:gd name="connsiteY71" fmla="*/ 2701416 h 2930128"/>
              <a:gd name="connsiteX72" fmla="*/ 1340420 w 6513760"/>
              <a:gd name="connsiteY72" fmla="*/ 2791547 h 2930128"/>
              <a:gd name="connsiteX73" fmla="*/ 1259384 w 6513760"/>
              <a:gd name="connsiteY73" fmla="*/ 2845756 h 2930128"/>
              <a:gd name="connsiteX74" fmla="*/ 1117848 w 6513760"/>
              <a:gd name="connsiteY74" fmla="*/ 2867620 h 2930128"/>
              <a:gd name="connsiteX75" fmla="*/ 1013594 w 6513760"/>
              <a:gd name="connsiteY75" fmla="*/ 2860926 h 2930128"/>
              <a:gd name="connsiteX76" fmla="*/ 919162 w 6513760"/>
              <a:gd name="connsiteY76" fmla="*/ 2834378 h 2930128"/>
              <a:gd name="connsiteX77" fmla="*/ 849734 w 6513760"/>
              <a:gd name="connsiteY77" fmla="*/ 2777936 h 2930128"/>
              <a:gd name="connsiteX78" fmla="*/ 806648 w 6513760"/>
              <a:gd name="connsiteY78" fmla="*/ 2702533 h 2930128"/>
              <a:gd name="connsiteX79" fmla="*/ 787896 w 6513760"/>
              <a:gd name="connsiteY79" fmla="*/ 2591881 h 2930128"/>
              <a:gd name="connsiteX80" fmla="*/ 6275338 w 6513760"/>
              <a:gd name="connsiteY80" fmla="*/ 2190750 h 2930128"/>
              <a:gd name="connsiteX81" fmla="*/ 6432500 w 6513760"/>
              <a:gd name="connsiteY81" fmla="*/ 2231380 h 2930128"/>
              <a:gd name="connsiteX82" fmla="*/ 6513760 w 6513760"/>
              <a:gd name="connsiteY82" fmla="*/ 2377827 h 2930128"/>
              <a:gd name="connsiteX83" fmla="*/ 6492776 w 6513760"/>
              <a:gd name="connsiteY83" fmla="*/ 2451050 h 2930128"/>
              <a:gd name="connsiteX84" fmla="*/ 6407051 w 6513760"/>
              <a:gd name="connsiteY84" fmla="*/ 2537222 h 2930128"/>
              <a:gd name="connsiteX85" fmla="*/ 6350124 w 6513760"/>
              <a:gd name="connsiteY85" fmla="*/ 2594595 h 2930128"/>
              <a:gd name="connsiteX86" fmla="*/ 6338292 w 6513760"/>
              <a:gd name="connsiteY86" fmla="*/ 2651075 h 2930128"/>
              <a:gd name="connsiteX87" fmla="*/ 6168628 w 6513760"/>
              <a:gd name="connsiteY87" fmla="*/ 2651075 h 2930128"/>
              <a:gd name="connsiteX88" fmla="*/ 6168628 w 6513760"/>
              <a:gd name="connsiteY88" fmla="*/ 2634109 h 2930128"/>
              <a:gd name="connsiteX89" fmla="*/ 6178451 w 6513760"/>
              <a:gd name="connsiteY89" fmla="*/ 2563788 h 2930128"/>
              <a:gd name="connsiteX90" fmla="*/ 6207695 w 6513760"/>
              <a:gd name="connsiteY90" fmla="*/ 2514451 h 2930128"/>
              <a:gd name="connsiteX91" fmla="*/ 6294983 w 6513760"/>
              <a:gd name="connsiteY91" fmla="*/ 2435870 h 2930128"/>
              <a:gd name="connsiteX92" fmla="*/ 6331148 w 6513760"/>
              <a:gd name="connsiteY92" fmla="*/ 2381845 h 2930128"/>
              <a:gd name="connsiteX93" fmla="*/ 6316637 w 6513760"/>
              <a:gd name="connsiteY93" fmla="*/ 2343671 h 2930128"/>
              <a:gd name="connsiteX94" fmla="*/ 6272659 w 6513760"/>
              <a:gd name="connsiteY94" fmla="*/ 2330053 h 2930128"/>
              <a:gd name="connsiteX95" fmla="*/ 6220197 w 6513760"/>
              <a:gd name="connsiteY95" fmla="*/ 2351038 h 2930128"/>
              <a:gd name="connsiteX96" fmla="*/ 6193631 w 6513760"/>
              <a:gd name="connsiteY96" fmla="*/ 2424261 h 2930128"/>
              <a:gd name="connsiteX97" fmla="*/ 6020395 w 6513760"/>
              <a:gd name="connsiteY97" fmla="*/ 2402830 h 2930128"/>
              <a:gd name="connsiteX98" fmla="*/ 6089823 w 6513760"/>
              <a:gd name="connsiteY98" fmla="*/ 2249016 h 2930128"/>
              <a:gd name="connsiteX99" fmla="*/ 6275338 w 6513760"/>
              <a:gd name="connsiteY99" fmla="*/ 2190750 h 2930128"/>
              <a:gd name="connsiteX100" fmla="*/ 5664994 w 6513760"/>
              <a:gd name="connsiteY100" fmla="*/ 2190750 h 2930128"/>
              <a:gd name="connsiteX101" fmla="*/ 5856312 w 6513760"/>
              <a:gd name="connsiteY101" fmla="*/ 2237407 h 2930128"/>
              <a:gd name="connsiteX102" fmla="*/ 5934670 w 6513760"/>
              <a:gd name="connsiteY102" fmla="*/ 2385863 h 2930128"/>
              <a:gd name="connsiteX103" fmla="*/ 5744021 w 6513760"/>
              <a:gd name="connsiteY103" fmla="*/ 2397026 h 2930128"/>
              <a:gd name="connsiteX104" fmla="*/ 5712098 w 6513760"/>
              <a:gd name="connsiteY104" fmla="*/ 2332732 h 2930128"/>
              <a:gd name="connsiteX105" fmla="*/ 5644902 w 6513760"/>
              <a:gd name="connsiteY105" fmla="*/ 2312640 h 2930128"/>
              <a:gd name="connsiteX106" fmla="*/ 5591770 w 6513760"/>
              <a:gd name="connsiteY106" fmla="*/ 2327597 h 2930128"/>
              <a:gd name="connsiteX107" fmla="*/ 5573911 w 6513760"/>
              <a:gd name="connsiteY107" fmla="*/ 2363986 h 2930128"/>
              <a:gd name="connsiteX108" fmla="*/ 5588645 w 6513760"/>
              <a:gd name="connsiteY108" fmla="*/ 2392114 h 2930128"/>
              <a:gd name="connsiteX109" fmla="*/ 5656510 w 6513760"/>
              <a:gd name="connsiteY109" fmla="*/ 2416224 h 2930128"/>
              <a:gd name="connsiteX110" fmla="*/ 5846489 w 6513760"/>
              <a:gd name="connsiteY110" fmla="*/ 2474044 h 2930128"/>
              <a:gd name="connsiteX111" fmla="*/ 5929982 w 6513760"/>
              <a:gd name="connsiteY111" fmla="*/ 2546598 h 2930128"/>
              <a:gd name="connsiteX112" fmla="*/ 5956101 w 6513760"/>
              <a:gd name="connsiteY112" fmla="*/ 2643485 h 2930128"/>
              <a:gd name="connsiteX113" fmla="*/ 5921276 w 6513760"/>
              <a:gd name="connsiteY113" fmla="*/ 2759571 h 2930128"/>
              <a:gd name="connsiteX114" fmla="*/ 5823942 w 6513760"/>
              <a:gd name="connsiteY114" fmla="*/ 2840161 h 2930128"/>
              <a:gd name="connsiteX115" fmla="*/ 5666333 w 6513760"/>
              <a:gd name="connsiteY115" fmla="*/ 2867620 h 2930128"/>
              <a:gd name="connsiteX116" fmla="*/ 5435054 w 6513760"/>
              <a:gd name="connsiteY116" fmla="*/ 2803326 h 2930128"/>
              <a:gd name="connsiteX117" fmla="*/ 5362277 w 6513760"/>
              <a:gd name="connsiteY117" fmla="*/ 2639913 h 2930128"/>
              <a:gd name="connsiteX118" fmla="*/ 5554712 w 6513760"/>
              <a:gd name="connsiteY118" fmla="*/ 2627858 h 2930128"/>
              <a:gd name="connsiteX119" fmla="*/ 5580162 w 6513760"/>
              <a:gd name="connsiteY119" fmla="*/ 2699296 h 2930128"/>
              <a:gd name="connsiteX120" fmla="*/ 5669458 w 6513760"/>
              <a:gd name="connsiteY120" fmla="*/ 2739033 h 2930128"/>
              <a:gd name="connsiteX121" fmla="*/ 5736208 w 6513760"/>
              <a:gd name="connsiteY121" fmla="*/ 2718718 h 2930128"/>
              <a:gd name="connsiteX122" fmla="*/ 5759648 w 6513760"/>
              <a:gd name="connsiteY122" fmla="*/ 2671613 h 2930128"/>
              <a:gd name="connsiteX123" fmla="*/ 5737324 w 6513760"/>
              <a:gd name="connsiteY123" fmla="*/ 2626072 h 2930128"/>
              <a:gd name="connsiteX124" fmla="*/ 5633740 w 6513760"/>
              <a:gd name="connsiteY124" fmla="*/ 2588121 h 2930128"/>
              <a:gd name="connsiteX125" fmla="*/ 5443984 w 6513760"/>
              <a:gd name="connsiteY125" fmla="*/ 2508647 h 2930128"/>
              <a:gd name="connsiteX126" fmla="*/ 5386834 w 6513760"/>
              <a:gd name="connsiteY126" fmla="*/ 2382292 h 2930128"/>
              <a:gd name="connsiteX127" fmla="*/ 5416078 w 6513760"/>
              <a:gd name="connsiteY127" fmla="*/ 2286967 h 2930128"/>
              <a:gd name="connsiteX128" fmla="*/ 5504036 w 6513760"/>
              <a:gd name="connsiteY128" fmla="*/ 2216423 h 2930128"/>
              <a:gd name="connsiteX129" fmla="*/ 5664994 w 6513760"/>
              <a:gd name="connsiteY129" fmla="*/ 2190750 h 2930128"/>
              <a:gd name="connsiteX130" fmla="*/ 4186088 w 6513760"/>
              <a:gd name="connsiteY130" fmla="*/ 2190750 h 2930128"/>
              <a:gd name="connsiteX131" fmla="*/ 4437906 w 6513760"/>
              <a:gd name="connsiteY131" fmla="*/ 2278484 h 2930128"/>
              <a:gd name="connsiteX132" fmla="*/ 4526310 w 6513760"/>
              <a:gd name="connsiteY132" fmla="*/ 2524274 h 2930128"/>
              <a:gd name="connsiteX133" fmla="*/ 4487689 w 6513760"/>
              <a:gd name="connsiteY133" fmla="*/ 2712467 h 2930128"/>
              <a:gd name="connsiteX134" fmla="*/ 4376068 w 6513760"/>
              <a:gd name="connsiteY134" fmla="*/ 2826767 h 2930128"/>
              <a:gd name="connsiteX135" fmla="*/ 4194125 w 6513760"/>
              <a:gd name="connsiteY135" fmla="*/ 2867620 h 2930128"/>
              <a:gd name="connsiteX136" fmla="*/ 4010843 w 6513760"/>
              <a:gd name="connsiteY136" fmla="*/ 2832348 h 2930128"/>
              <a:gd name="connsiteX137" fmla="*/ 3893195 w 6513760"/>
              <a:gd name="connsiteY137" fmla="*/ 2720727 h 2930128"/>
              <a:gd name="connsiteX138" fmla="*/ 3848100 w 6513760"/>
              <a:gd name="connsiteY138" fmla="*/ 2529631 h 2930128"/>
              <a:gd name="connsiteX139" fmla="*/ 3937397 w 6513760"/>
              <a:gd name="connsiteY139" fmla="*/ 2280047 h 2930128"/>
              <a:gd name="connsiteX140" fmla="*/ 4186088 w 6513760"/>
              <a:gd name="connsiteY140" fmla="*/ 2190750 h 2930128"/>
              <a:gd name="connsiteX141" fmla="*/ 2474118 w 6513760"/>
              <a:gd name="connsiteY141" fmla="*/ 2190750 h 2930128"/>
              <a:gd name="connsiteX142" fmla="*/ 2665437 w 6513760"/>
              <a:gd name="connsiteY142" fmla="*/ 2237407 h 2930128"/>
              <a:gd name="connsiteX143" fmla="*/ 2743795 w 6513760"/>
              <a:gd name="connsiteY143" fmla="*/ 2385863 h 2930128"/>
              <a:gd name="connsiteX144" fmla="*/ 2553146 w 6513760"/>
              <a:gd name="connsiteY144" fmla="*/ 2397026 h 2930128"/>
              <a:gd name="connsiteX145" fmla="*/ 2521223 w 6513760"/>
              <a:gd name="connsiteY145" fmla="*/ 2332732 h 2930128"/>
              <a:gd name="connsiteX146" fmla="*/ 2454027 w 6513760"/>
              <a:gd name="connsiteY146" fmla="*/ 2312640 h 2930128"/>
              <a:gd name="connsiteX147" fmla="*/ 2400895 w 6513760"/>
              <a:gd name="connsiteY147" fmla="*/ 2327597 h 2930128"/>
              <a:gd name="connsiteX148" fmla="*/ 2383036 w 6513760"/>
              <a:gd name="connsiteY148" fmla="*/ 2363986 h 2930128"/>
              <a:gd name="connsiteX149" fmla="*/ 2397770 w 6513760"/>
              <a:gd name="connsiteY149" fmla="*/ 2392114 h 2930128"/>
              <a:gd name="connsiteX150" fmla="*/ 2465635 w 6513760"/>
              <a:gd name="connsiteY150" fmla="*/ 2416224 h 2930128"/>
              <a:gd name="connsiteX151" fmla="*/ 2655615 w 6513760"/>
              <a:gd name="connsiteY151" fmla="*/ 2474044 h 2930128"/>
              <a:gd name="connsiteX152" fmla="*/ 2739107 w 6513760"/>
              <a:gd name="connsiteY152" fmla="*/ 2546598 h 2930128"/>
              <a:gd name="connsiteX153" fmla="*/ 2765226 w 6513760"/>
              <a:gd name="connsiteY153" fmla="*/ 2643485 h 2930128"/>
              <a:gd name="connsiteX154" fmla="*/ 2730400 w 6513760"/>
              <a:gd name="connsiteY154" fmla="*/ 2759571 h 2930128"/>
              <a:gd name="connsiteX155" fmla="*/ 2633067 w 6513760"/>
              <a:gd name="connsiteY155" fmla="*/ 2840161 h 2930128"/>
              <a:gd name="connsiteX156" fmla="*/ 2475458 w 6513760"/>
              <a:gd name="connsiteY156" fmla="*/ 2867620 h 2930128"/>
              <a:gd name="connsiteX157" fmla="*/ 2244179 w 6513760"/>
              <a:gd name="connsiteY157" fmla="*/ 2803326 h 2930128"/>
              <a:gd name="connsiteX158" fmla="*/ 2171402 w 6513760"/>
              <a:gd name="connsiteY158" fmla="*/ 2639913 h 2930128"/>
              <a:gd name="connsiteX159" fmla="*/ 2363837 w 6513760"/>
              <a:gd name="connsiteY159" fmla="*/ 2627858 h 2930128"/>
              <a:gd name="connsiteX160" fmla="*/ 2389287 w 6513760"/>
              <a:gd name="connsiteY160" fmla="*/ 2699296 h 2930128"/>
              <a:gd name="connsiteX161" fmla="*/ 2478584 w 6513760"/>
              <a:gd name="connsiteY161" fmla="*/ 2739033 h 2930128"/>
              <a:gd name="connsiteX162" fmla="*/ 2545333 w 6513760"/>
              <a:gd name="connsiteY162" fmla="*/ 2718718 h 2930128"/>
              <a:gd name="connsiteX163" fmla="*/ 2568773 w 6513760"/>
              <a:gd name="connsiteY163" fmla="*/ 2671613 h 2930128"/>
              <a:gd name="connsiteX164" fmla="*/ 2546449 w 6513760"/>
              <a:gd name="connsiteY164" fmla="*/ 2626072 h 2930128"/>
              <a:gd name="connsiteX165" fmla="*/ 2442865 w 6513760"/>
              <a:gd name="connsiteY165" fmla="*/ 2588121 h 2930128"/>
              <a:gd name="connsiteX166" fmla="*/ 2253109 w 6513760"/>
              <a:gd name="connsiteY166" fmla="*/ 2508647 h 2930128"/>
              <a:gd name="connsiteX167" fmla="*/ 2195959 w 6513760"/>
              <a:gd name="connsiteY167" fmla="*/ 2382292 h 2930128"/>
              <a:gd name="connsiteX168" fmla="*/ 2225204 w 6513760"/>
              <a:gd name="connsiteY168" fmla="*/ 2286967 h 2930128"/>
              <a:gd name="connsiteX169" fmla="*/ 2313161 w 6513760"/>
              <a:gd name="connsiteY169" fmla="*/ 2216423 h 2930128"/>
              <a:gd name="connsiteX170" fmla="*/ 2474118 w 6513760"/>
              <a:gd name="connsiteY170" fmla="*/ 2190750 h 2930128"/>
              <a:gd name="connsiteX171" fmla="*/ 337988 w 6513760"/>
              <a:gd name="connsiteY171" fmla="*/ 2190750 h 2930128"/>
              <a:gd name="connsiteX172" fmla="*/ 589582 w 6513760"/>
              <a:gd name="connsiteY172" fmla="*/ 2278261 h 2930128"/>
              <a:gd name="connsiteX173" fmla="*/ 678210 w 6513760"/>
              <a:gd name="connsiteY173" fmla="*/ 2528738 h 2930128"/>
              <a:gd name="connsiteX174" fmla="*/ 606772 w 6513760"/>
              <a:gd name="connsiteY174" fmla="*/ 2760910 h 2930128"/>
              <a:gd name="connsiteX175" fmla="*/ 656332 w 6513760"/>
              <a:gd name="connsiteY175" fmla="*/ 2793950 h 2930128"/>
              <a:gd name="connsiteX176" fmla="*/ 703213 w 6513760"/>
              <a:gd name="connsiteY176" fmla="*/ 2816721 h 2930128"/>
              <a:gd name="connsiteX177" fmla="*/ 646956 w 6513760"/>
              <a:gd name="connsiteY177" fmla="*/ 2930128 h 2930128"/>
              <a:gd name="connsiteX178" fmla="*/ 563017 w 6513760"/>
              <a:gd name="connsiteY178" fmla="*/ 2881238 h 2930128"/>
              <a:gd name="connsiteX179" fmla="*/ 504974 w 6513760"/>
              <a:gd name="connsiteY179" fmla="*/ 2838599 h 2930128"/>
              <a:gd name="connsiteX180" fmla="*/ 337096 w 6513760"/>
              <a:gd name="connsiteY180" fmla="*/ 2867620 h 2930128"/>
              <a:gd name="connsiteX181" fmla="*/ 101798 w 6513760"/>
              <a:gd name="connsiteY181" fmla="*/ 2789932 h 2930128"/>
              <a:gd name="connsiteX182" fmla="*/ 0 w 6513760"/>
              <a:gd name="connsiteY182" fmla="*/ 2531417 h 2930128"/>
              <a:gd name="connsiteX183" fmla="*/ 89073 w 6513760"/>
              <a:gd name="connsiteY183" fmla="*/ 2280270 h 2930128"/>
              <a:gd name="connsiteX184" fmla="*/ 337988 w 6513760"/>
              <a:gd name="connsiteY184" fmla="*/ 2190750 h 2930128"/>
              <a:gd name="connsiteX185" fmla="*/ 4066505 w 6513760"/>
              <a:gd name="connsiteY185" fmla="*/ 1276201 h 2930128"/>
              <a:gd name="connsiteX186" fmla="*/ 3995012 w 6513760"/>
              <a:gd name="connsiteY186" fmla="*/ 1511498 h 2930128"/>
              <a:gd name="connsiteX187" fmla="*/ 4138752 w 6513760"/>
              <a:gd name="connsiteY187" fmla="*/ 1511498 h 2930128"/>
              <a:gd name="connsiteX188" fmla="*/ 1732880 w 6513760"/>
              <a:gd name="connsiteY188" fmla="*/ 1276201 h 2930128"/>
              <a:gd name="connsiteX189" fmla="*/ 1661387 w 6513760"/>
              <a:gd name="connsiteY189" fmla="*/ 1511498 h 2930128"/>
              <a:gd name="connsiteX190" fmla="*/ 1805127 w 6513760"/>
              <a:gd name="connsiteY190" fmla="*/ 1511498 h 2930128"/>
              <a:gd name="connsiteX191" fmla="*/ 5188595 w 6513760"/>
              <a:gd name="connsiteY191" fmla="*/ 1106537 h 2930128"/>
              <a:gd name="connsiteX192" fmla="*/ 5413260 w 6513760"/>
              <a:gd name="connsiteY192" fmla="*/ 1106537 h 2930128"/>
              <a:gd name="connsiteX193" fmla="*/ 5545133 w 6513760"/>
              <a:gd name="connsiteY193" fmla="*/ 1327351 h 2930128"/>
              <a:gd name="connsiteX194" fmla="*/ 5677279 w 6513760"/>
              <a:gd name="connsiteY194" fmla="*/ 1106537 h 2930128"/>
              <a:gd name="connsiteX195" fmla="*/ 5900737 w 6513760"/>
              <a:gd name="connsiteY195" fmla="*/ 1106537 h 2930128"/>
              <a:gd name="connsiteX196" fmla="*/ 5646241 w 6513760"/>
              <a:gd name="connsiteY196" fmla="*/ 1486942 h 2930128"/>
              <a:gd name="connsiteX197" fmla="*/ 5646241 w 6513760"/>
              <a:gd name="connsiteY197" fmla="*/ 1761083 h 2930128"/>
              <a:gd name="connsiteX198" fmla="*/ 5443537 w 6513760"/>
              <a:gd name="connsiteY198" fmla="*/ 1761083 h 2930128"/>
              <a:gd name="connsiteX199" fmla="*/ 5443537 w 6513760"/>
              <a:gd name="connsiteY199" fmla="*/ 1486942 h 2930128"/>
              <a:gd name="connsiteX200" fmla="*/ 4494014 w 6513760"/>
              <a:gd name="connsiteY200" fmla="*/ 1106537 h 2930128"/>
              <a:gd name="connsiteX201" fmla="*/ 4682877 w 6513760"/>
              <a:gd name="connsiteY201" fmla="*/ 1106537 h 2930128"/>
              <a:gd name="connsiteX202" fmla="*/ 4929336 w 6513760"/>
              <a:gd name="connsiteY202" fmla="*/ 1468664 h 2930128"/>
              <a:gd name="connsiteX203" fmla="*/ 4929336 w 6513760"/>
              <a:gd name="connsiteY203" fmla="*/ 1106537 h 2930128"/>
              <a:gd name="connsiteX204" fmla="*/ 5119985 w 6513760"/>
              <a:gd name="connsiteY204" fmla="*/ 1106537 h 2930128"/>
              <a:gd name="connsiteX205" fmla="*/ 5119985 w 6513760"/>
              <a:gd name="connsiteY205" fmla="*/ 1761083 h 2930128"/>
              <a:gd name="connsiteX206" fmla="*/ 4929336 w 6513760"/>
              <a:gd name="connsiteY206" fmla="*/ 1761083 h 2930128"/>
              <a:gd name="connsiteX207" fmla="*/ 4684216 w 6513760"/>
              <a:gd name="connsiteY207" fmla="*/ 1401691 h 2930128"/>
              <a:gd name="connsiteX208" fmla="*/ 4684216 w 6513760"/>
              <a:gd name="connsiteY208" fmla="*/ 1761083 h 2930128"/>
              <a:gd name="connsiteX209" fmla="*/ 4494014 w 6513760"/>
              <a:gd name="connsiteY209" fmla="*/ 1761083 h 2930128"/>
              <a:gd name="connsiteX210" fmla="*/ 3958679 w 6513760"/>
              <a:gd name="connsiteY210" fmla="*/ 1106537 h 2930128"/>
              <a:gd name="connsiteX211" fmla="*/ 4179298 w 6513760"/>
              <a:gd name="connsiteY211" fmla="*/ 1106537 h 2930128"/>
              <a:gd name="connsiteX212" fmla="*/ 4425255 w 6513760"/>
              <a:gd name="connsiteY212" fmla="*/ 1761083 h 2930128"/>
              <a:gd name="connsiteX213" fmla="*/ 4213454 w 6513760"/>
              <a:gd name="connsiteY213" fmla="*/ 1761083 h 2930128"/>
              <a:gd name="connsiteX214" fmla="*/ 4180707 w 6513760"/>
              <a:gd name="connsiteY214" fmla="*/ 1653034 h 2930128"/>
              <a:gd name="connsiteX215" fmla="*/ 3951082 w 6513760"/>
              <a:gd name="connsiteY215" fmla="*/ 1653034 h 2930128"/>
              <a:gd name="connsiteX216" fmla="*/ 3919179 w 6513760"/>
              <a:gd name="connsiteY216" fmla="*/ 1761083 h 2930128"/>
              <a:gd name="connsiteX217" fmla="*/ 3712666 w 6513760"/>
              <a:gd name="connsiteY217" fmla="*/ 1761083 h 2930128"/>
              <a:gd name="connsiteX218" fmla="*/ 2825353 w 6513760"/>
              <a:gd name="connsiteY218" fmla="*/ 1106537 h 2930128"/>
              <a:gd name="connsiteX219" fmla="*/ 3367385 w 6513760"/>
              <a:gd name="connsiteY219" fmla="*/ 1106537 h 2930128"/>
              <a:gd name="connsiteX220" fmla="*/ 3367385 w 6513760"/>
              <a:gd name="connsiteY220" fmla="*/ 1246286 h 2930128"/>
              <a:gd name="connsiteX221" fmla="*/ 3028057 w 6513760"/>
              <a:gd name="connsiteY221" fmla="*/ 1246286 h 2930128"/>
              <a:gd name="connsiteX222" fmla="*/ 3028057 w 6513760"/>
              <a:gd name="connsiteY222" fmla="*/ 1350317 h 2930128"/>
              <a:gd name="connsiteX223" fmla="*/ 3342828 w 6513760"/>
              <a:gd name="connsiteY223" fmla="*/ 1350317 h 2930128"/>
              <a:gd name="connsiteX224" fmla="*/ 3342828 w 6513760"/>
              <a:gd name="connsiteY224" fmla="*/ 1483816 h 2930128"/>
              <a:gd name="connsiteX225" fmla="*/ 3028057 w 6513760"/>
              <a:gd name="connsiteY225" fmla="*/ 1483816 h 2930128"/>
              <a:gd name="connsiteX226" fmla="*/ 3028057 w 6513760"/>
              <a:gd name="connsiteY226" fmla="*/ 1612850 h 2930128"/>
              <a:gd name="connsiteX227" fmla="*/ 3377207 w 6513760"/>
              <a:gd name="connsiteY227" fmla="*/ 1612850 h 2930128"/>
              <a:gd name="connsiteX228" fmla="*/ 3377207 w 6513760"/>
              <a:gd name="connsiteY228" fmla="*/ 1761083 h 2930128"/>
              <a:gd name="connsiteX229" fmla="*/ 2825353 w 6513760"/>
              <a:gd name="connsiteY229" fmla="*/ 1761083 h 2930128"/>
              <a:gd name="connsiteX230" fmla="*/ 2047131 w 6513760"/>
              <a:gd name="connsiteY230" fmla="*/ 1106537 h 2930128"/>
              <a:gd name="connsiteX231" fmla="*/ 2258562 w 6513760"/>
              <a:gd name="connsiteY231" fmla="*/ 1106537 h 2930128"/>
              <a:gd name="connsiteX232" fmla="*/ 2405881 w 6513760"/>
              <a:gd name="connsiteY232" fmla="*/ 1577578 h 2930128"/>
              <a:gd name="connsiteX233" fmla="*/ 2551316 w 6513760"/>
              <a:gd name="connsiteY233" fmla="*/ 1106537 h 2930128"/>
              <a:gd name="connsiteX234" fmla="*/ 2756594 w 6513760"/>
              <a:gd name="connsiteY234" fmla="*/ 1106537 h 2930128"/>
              <a:gd name="connsiteX235" fmla="*/ 2513553 w 6513760"/>
              <a:gd name="connsiteY235" fmla="*/ 1761083 h 2930128"/>
              <a:gd name="connsiteX236" fmla="*/ 2294329 w 6513760"/>
              <a:gd name="connsiteY236" fmla="*/ 1761083 h 2930128"/>
              <a:gd name="connsiteX237" fmla="*/ 1625054 w 6513760"/>
              <a:gd name="connsiteY237" fmla="*/ 1106537 h 2930128"/>
              <a:gd name="connsiteX238" fmla="*/ 1845673 w 6513760"/>
              <a:gd name="connsiteY238" fmla="*/ 1106537 h 2930128"/>
              <a:gd name="connsiteX239" fmla="*/ 2091630 w 6513760"/>
              <a:gd name="connsiteY239" fmla="*/ 1761083 h 2930128"/>
              <a:gd name="connsiteX240" fmla="*/ 1879829 w 6513760"/>
              <a:gd name="connsiteY240" fmla="*/ 1761083 h 2930128"/>
              <a:gd name="connsiteX241" fmla="*/ 1847082 w 6513760"/>
              <a:gd name="connsiteY241" fmla="*/ 1653034 h 2930128"/>
              <a:gd name="connsiteX242" fmla="*/ 1617457 w 6513760"/>
              <a:gd name="connsiteY242" fmla="*/ 1653034 h 2930128"/>
              <a:gd name="connsiteX243" fmla="*/ 1585554 w 6513760"/>
              <a:gd name="connsiteY243" fmla="*/ 1761083 h 2930128"/>
              <a:gd name="connsiteX244" fmla="*/ 1379041 w 6513760"/>
              <a:gd name="connsiteY244" fmla="*/ 1761083 h 2930128"/>
              <a:gd name="connsiteX245" fmla="*/ 683568 w 6513760"/>
              <a:gd name="connsiteY245" fmla="*/ 1106537 h 2930128"/>
              <a:gd name="connsiteX246" fmla="*/ 885825 w 6513760"/>
              <a:gd name="connsiteY246" fmla="*/ 1106537 h 2930128"/>
              <a:gd name="connsiteX247" fmla="*/ 885825 w 6513760"/>
              <a:gd name="connsiteY247" fmla="*/ 1335583 h 2930128"/>
              <a:gd name="connsiteX248" fmla="*/ 1106835 w 6513760"/>
              <a:gd name="connsiteY248" fmla="*/ 1335583 h 2930128"/>
              <a:gd name="connsiteX249" fmla="*/ 1106835 w 6513760"/>
              <a:gd name="connsiteY249" fmla="*/ 1106537 h 2930128"/>
              <a:gd name="connsiteX250" fmla="*/ 1309985 w 6513760"/>
              <a:gd name="connsiteY250" fmla="*/ 1106537 h 2930128"/>
              <a:gd name="connsiteX251" fmla="*/ 1309985 w 6513760"/>
              <a:gd name="connsiteY251" fmla="*/ 1761083 h 2930128"/>
              <a:gd name="connsiteX252" fmla="*/ 1106835 w 6513760"/>
              <a:gd name="connsiteY252" fmla="*/ 1761083 h 2930128"/>
              <a:gd name="connsiteX253" fmla="*/ 1106835 w 6513760"/>
              <a:gd name="connsiteY253" fmla="*/ 1496318 h 2930128"/>
              <a:gd name="connsiteX254" fmla="*/ 885825 w 6513760"/>
              <a:gd name="connsiteY254" fmla="*/ 1496318 h 2930128"/>
              <a:gd name="connsiteX255" fmla="*/ 885825 w 6513760"/>
              <a:gd name="connsiteY255" fmla="*/ 1761083 h 2930128"/>
              <a:gd name="connsiteX256" fmla="*/ 683568 w 6513760"/>
              <a:gd name="connsiteY256" fmla="*/ 1761083 h 2930128"/>
              <a:gd name="connsiteX257" fmla="*/ 1544836 w 6513760"/>
              <a:gd name="connsiteY257" fmla="*/ 159395 h 2930128"/>
              <a:gd name="connsiteX258" fmla="*/ 1544836 w 6513760"/>
              <a:gd name="connsiteY258" fmla="*/ 517029 h 2930128"/>
              <a:gd name="connsiteX259" fmla="*/ 1594395 w 6513760"/>
              <a:gd name="connsiteY259" fmla="*/ 517029 h 2930128"/>
              <a:gd name="connsiteX260" fmla="*/ 1684585 w 6513760"/>
              <a:gd name="connsiteY260" fmla="*/ 502965 h 2930128"/>
              <a:gd name="connsiteX261" fmla="*/ 1726555 w 6513760"/>
              <a:gd name="connsiteY261" fmla="*/ 453851 h 2930128"/>
              <a:gd name="connsiteX262" fmla="*/ 1741735 w 6513760"/>
              <a:gd name="connsiteY262" fmla="*/ 340221 h 2930128"/>
              <a:gd name="connsiteX263" fmla="*/ 1707802 w 6513760"/>
              <a:gd name="connsiteY263" fmla="*/ 197792 h 2930128"/>
              <a:gd name="connsiteX264" fmla="*/ 1595288 w 6513760"/>
              <a:gd name="connsiteY264" fmla="*/ 159395 h 2930128"/>
              <a:gd name="connsiteX265" fmla="*/ 4090392 w 6513760"/>
              <a:gd name="connsiteY265" fmla="*/ 153144 h 2930128"/>
              <a:gd name="connsiteX266" fmla="*/ 3992165 w 6513760"/>
              <a:gd name="connsiteY266" fmla="*/ 196453 h 2930128"/>
              <a:gd name="connsiteX267" fmla="*/ 3955107 w 6513760"/>
              <a:gd name="connsiteY267" fmla="*/ 339774 h 2930128"/>
              <a:gd name="connsiteX268" fmla="*/ 3991942 w 6513760"/>
              <a:gd name="connsiteY268" fmla="*/ 482203 h 2930128"/>
              <a:gd name="connsiteX269" fmla="*/ 4092178 w 6513760"/>
              <a:gd name="connsiteY269" fmla="*/ 525512 h 2930128"/>
              <a:gd name="connsiteX270" fmla="*/ 4193083 w 6513760"/>
              <a:gd name="connsiteY270" fmla="*/ 483096 h 2930128"/>
              <a:gd name="connsiteX271" fmla="*/ 4228802 w 6513760"/>
              <a:gd name="connsiteY271" fmla="*/ 330845 h 2930128"/>
              <a:gd name="connsiteX272" fmla="*/ 4191521 w 6513760"/>
              <a:gd name="connsiteY272" fmla="*/ 195783 h 2930128"/>
              <a:gd name="connsiteX273" fmla="*/ 4090392 w 6513760"/>
              <a:gd name="connsiteY273" fmla="*/ 153144 h 2930128"/>
              <a:gd name="connsiteX274" fmla="*/ 2366367 w 6513760"/>
              <a:gd name="connsiteY274" fmla="*/ 153144 h 2930128"/>
              <a:gd name="connsiteX275" fmla="*/ 2268140 w 6513760"/>
              <a:gd name="connsiteY275" fmla="*/ 196453 h 2930128"/>
              <a:gd name="connsiteX276" fmla="*/ 2231082 w 6513760"/>
              <a:gd name="connsiteY276" fmla="*/ 339774 h 2930128"/>
              <a:gd name="connsiteX277" fmla="*/ 2267918 w 6513760"/>
              <a:gd name="connsiteY277" fmla="*/ 482203 h 2930128"/>
              <a:gd name="connsiteX278" fmla="*/ 2368153 w 6513760"/>
              <a:gd name="connsiteY278" fmla="*/ 525512 h 2930128"/>
              <a:gd name="connsiteX279" fmla="*/ 2469059 w 6513760"/>
              <a:gd name="connsiteY279" fmla="*/ 483096 h 2930128"/>
              <a:gd name="connsiteX280" fmla="*/ 2504777 w 6513760"/>
              <a:gd name="connsiteY280" fmla="*/ 330845 h 2930128"/>
              <a:gd name="connsiteX281" fmla="*/ 2467496 w 6513760"/>
              <a:gd name="connsiteY281" fmla="*/ 195783 h 2930128"/>
              <a:gd name="connsiteX282" fmla="*/ 2366367 w 6513760"/>
              <a:gd name="connsiteY282" fmla="*/ 153144 h 2930128"/>
              <a:gd name="connsiteX283" fmla="*/ 4540746 w 6513760"/>
              <a:gd name="connsiteY283" fmla="*/ 11162 h 2930128"/>
              <a:gd name="connsiteX284" fmla="*/ 4742557 w 6513760"/>
              <a:gd name="connsiteY284" fmla="*/ 11162 h 2930128"/>
              <a:gd name="connsiteX285" fmla="*/ 4742557 w 6513760"/>
              <a:gd name="connsiteY285" fmla="*/ 410417 h 2930128"/>
              <a:gd name="connsiteX286" fmla="*/ 4772248 w 6513760"/>
              <a:gd name="connsiteY286" fmla="*/ 494063 h 2930128"/>
              <a:gd name="connsiteX287" fmla="*/ 4854624 w 6513760"/>
              <a:gd name="connsiteY287" fmla="*/ 524172 h 2930128"/>
              <a:gd name="connsiteX288" fmla="*/ 4936554 w 6513760"/>
              <a:gd name="connsiteY288" fmla="*/ 494506 h 2930128"/>
              <a:gd name="connsiteX289" fmla="*/ 4966245 w 6513760"/>
              <a:gd name="connsiteY289" fmla="*/ 410417 h 2930128"/>
              <a:gd name="connsiteX290" fmla="*/ 4966245 w 6513760"/>
              <a:gd name="connsiteY290" fmla="*/ 11162 h 2930128"/>
              <a:gd name="connsiteX291" fmla="*/ 5168056 w 6513760"/>
              <a:gd name="connsiteY291" fmla="*/ 11162 h 2930128"/>
              <a:gd name="connsiteX292" fmla="*/ 5168056 w 6513760"/>
              <a:gd name="connsiteY292" fmla="*/ 401131 h 2930128"/>
              <a:gd name="connsiteX293" fmla="*/ 5149974 w 6513760"/>
              <a:gd name="connsiteY293" fmla="*/ 510666 h 2930128"/>
              <a:gd name="connsiteX294" fmla="*/ 5093270 w 6513760"/>
              <a:gd name="connsiteY294" fmla="*/ 600797 h 2930128"/>
              <a:gd name="connsiteX295" fmla="*/ 5012233 w 6513760"/>
              <a:gd name="connsiteY295" fmla="*/ 655006 h 2930128"/>
              <a:gd name="connsiteX296" fmla="*/ 4870698 w 6513760"/>
              <a:gd name="connsiteY296" fmla="*/ 676870 h 2930128"/>
              <a:gd name="connsiteX297" fmla="*/ 4766444 w 6513760"/>
              <a:gd name="connsiteY297" fmla="*/ 670176 h 2930128"/>
              <a:gd name="connsiteX298" fmla="*/ 4672012 w 6513760"/>
              <a:gd name="connsiteY298" fmla="*/ 643628 h 2930128"/>
              <a:gd name="connsiteX299" fmla="*/ 4602584 w 6513760"/>
              <a:gd name="connsiteY299" fmla="*/ 587186 h 2930128"/>
              <a:gd name="connsiteX300" fmla="*/ 4559498 w 6513760"/>
              <a:gd name="connsiteY300" fmla="*/ 511782 h 2930128"/>
              <a:gd name="connsiteX301" fmla="*/ 4540746 w 6513760"/>
              <a:gd name="connsiteY301" fmla="*/ 401131 h 2930128"/>
              <a:gd name="connsiteX302" fmla="*/ 3054995 w 6513760"/>
              <a:gd name="connsiteY302" fmla="*/ 11162 h 2930128"/>
              <a:gd name="connsiteX303" fmla="*/ 3279660 w 6513760"/>
              <a:gd name="connsiteY303" fmla="*/ 11162 h 2930128"/>
              <a:gd name="connsiteX304" fmla="*/ 3411533 w 6513760"/>
              <a:gd name="connsiteY304" fmla="*/ 231976 h 2930128"/>
              <a:gd name="connsiteX305" fmla="*/ 3543679 w 6513760"/>
              <a:gd name="connsiteY305" fmla="*/ 11162 h 2930128"/>
              <a:gd name="connsiteX306" fmla="*/ 3767137 w 6513760"/>
              <a:gd name="connsiteY306" fmla="*/ 11162 h 2930128"/>
              <a:gd name="connsiteX307" fmla="*/ 3512641 w 6513760"/>
              <a:gd name="connsiteY307" fmla="*/ 391567 h 2930128"/>
              <a:gd name="connsiteX308" fmla="*/ 3512641 w 6513760"/>
              <a:gd name="connsiteY308" fmla="*/ 665708 h 2930128"/>
              <a:gd name="connsiteX309" fmla="*/ 3309937 w 6513760"/>
              <a:gd name="connsiteY309" fmla="*/ 665708 h 2930128"/>
              <a:gd name="connsiteX310" fmla="*/ 3309937 w 6513760"/>
              <a:gd name="connsiteY310" fmla="*/ 391567 h 2930128"/>
              <a:gd name="connsiteX311" fmla="*/ 1342578 w 6513760"/>
              <a:gd name="connsiteY311" fmla="*/ 11162 h 2930128"/>
              <a:gd name="connsiteX312" fmla="*/ 1643062 w 6513760"/>
              <a:gd name="connsiteY312" fmla="*/ 11162 h 2930128"/>
              <a:gd name="connsiteX313" fmla="*/ 1786607 w 6513760"/>
              <a:gd name="connsiteY313" fmla="*/ 35272 h 2930128"/>
              <a:gd name="connsiteX314" fmla="*/ 1877020 w 6513760"/>
              <a:gd name="connsiteY314" fmla="*/ 104477 h 2930128"/>
              <a:gd name="connsiteX315" fmla="*/ 1928812 w 6513760"/>
              <a:gd name="connsiteY315" fmla="*/ 209401 h 2930128"/>
              <a:gd name="connsiteX316" fmla="*/ 1944886 w 6513760"/>
              <a:gd name="connsiteY316" fmla="*/ 336202 h 2930128"/>
              <a:gd name="connsiteX317" fmla="*/ 1920999 w 6513760"/>
              <a:gd name="connsiteY317" fmla="*/ 498946 h 2930128"/>
              <a:gd name="connsiteX318" fmla="*/ 1854696 w 6513760"/>
              <a:gd name="connsiteY318" fmla="*/ 595833 h 2930128"/>
              <a:gd name="connsiteX319" fmla="*/ 1763613 w 6513760"/>
              <a:gd name="connsiteY319" fmla="*/ 647848 h 2930128"/>
              <a:gd name="connsiteX320" fmla="*/ 1643062 w 6513760"/>
              <a:gd name="connsiteY320" fmla="*/ 665708 h 2930128"/>
              <a:gd name="connsiteX321" fmla="*/ 1342578 w 6513760"/>
              <a:gd name="connsiteY321" fmla="*/ 665708 h 2930128"/>
              <a:gd name="connsiteX322" fmla="*/ 4090838 w 6513760"/>
              <a:gd name="connsiteY322" fmla="*/ 0 h 2930128"/>
              <a:gd name="connsiteX323" fmla="*/ 4342656 w 6513760"/>
              <a:gd name="connsiteY323" fmla="*/ 87734 h 2930128"/>
              <a:gd name="connsiteX324" fmla="*/ 4431060 w 6513760"/>
              <a:gd name="connsiteY324" fmla="*/ 333524 h 2930128"/>
              <a:gd name="connsiteX325" fmla="*/ 4392439 w 6513760"/>
              <a:gd name="connsiteY325" fmla="*/ 521717 h 2930128"/>
              <a:gd name="connsiteX326" fmla="*/ 4280818 w 6513760"/>
              <a:gd name="connsiteY326" fmla="*/ 636017 h 2930128"/>
              <a:gd name="connsiteX327" fmla="*/ 4098875 w 6513760"/>
              <a:gd name="connsiteY327" fmla="*/ 676870 h 2930128"/>
              <a:gd name="connsiteX328" fmla="*/ 3915593 w 6513760"/>
              <a:gd name="connsiteY328" fmla="*/ 641598 h 2930128"/>
              <a:gd name="connsiteX329" fmla="*/ 3797945 w 6513760"/>
              <a:gd name="connsiteY329" fmla="*/ 529977 h 2930128"/>
              <a:gd name="connsiteX330" fmla="*/ 3752850 w 6513760"/>
              <a:gd name="connsiteY330" fmla="*/ 338881 h 2930128"/>
              <a:gd name="connsiteX331" fmla="*/ 3842147 w 6513760"/>
              <a:gd name="connsiteY331" fmla="*/ 89297 h 2930128"/>
              <a:gd name="connsiteX332" fmla="*/ 4090838 w 6513760"/>
              <a:gd name="connsiteY332" fmla="*/ 0 h 2930128"/>
              <a:gd name="connsiteX333" fmla="*/ 2366814 w 6513760"/>
              <a:gd name="connsiteY333" fmla="*/ 0 h 2930128"/>
              <a:gd name="connsiteX334" fmla="*/ 2618631 w 6513760"/>
              <a:gd name="connsiteY334" fmla="*/ 87734 h 2930128"/>
              <a:gd name="connsiteX335" fmla="*/ 2707034 w 6513760"/>
              <a:gd name="connsiteY335" fmla="*/ 333524 h 2930128"/>
              <a:gd name="connsiteX336" fmla="*/ 2668414 w 6513760"/>
              <a:gd name="connsiteY336" fmla="*/ 521717 h 2930128"/>
              <a:gd name="connsiteX337" fmla="*/ 2556793 w 6513760"/>
              <a:gd name="connsiteY337" fmla="*/ 636017 h 2930128"/>
              <a:gd name="connsiteX338" fmla="*/ 2374850 w 6513760"/>
              <a:gd name="connsiteY338" fmla="*/ 676870 h 2930128"/>
              <a:gd name="connsiteX339" fmla="*/ 2191568 w 6513760"/>
              <a:gd name="connsiteY339" fmla="*/ 641598 h 2930128"/>
              <a:gd name="connsiteX340" fmla="*/ 2073920 w 6513760"/>
              <a:gd name="connsiteY340" fmla="*/ 529977 h 2930128"/>
              <a:gd name="connsiteX341" fmla="*/ 2028825 w 6513760"/>
              <a:gd name="connsiteY341" fmla="*/ 338881 h 2930128"/>
              <a:gd name="connsiteX342" fmla="*/ 2118122 w 6513760"/>
              <a:gd name="connsiteY342" fmla="*/ 89297 h 2930128"/>
              <a:gd name="connsiteX343" fmla="*/ 2366814 w 6513760"/>
              <a:gd name="connsiteY343" fmla="*/ 0 h 293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</a:cxnLst>
            <a:rect l="l" t="t" r="r" b="b"/>
            <a:pathLst>
              <a:path w="6513760" h="2930128">
                <a:moveTo>
                  <a:pt x="6162824" y="2696170"/>
                </a:moveTo>
                <a:lnTo>
                  <a:pt x="6344543" y="2696170"/>
                </a:lnTo>
                <a:lnTo>
                  <a:pt x="6344543" y="2856458"/>
                </a:lnTo>
                <a:lnTo>
                  <a:pt x="6162824" y="2856458"/>
                </a:lnTo>
                <a:close/>
                <a:moveTo>
                  <a:pt x="4185642" y="2343894"/>
                </a:moveTo>
                <a:cubicBezTo>
                  <a:pt x="4144863" y="2343894"/>
                  <a:pt x="4112121" y="2358330"/>
                  <a:pt x="4087415" y="2387203"/>
                </a:cubicBezTo>
                <a:cubicBezTo>
                  <a:pt x="4062710" y="2416076"/>
                  <a:pt x="4050357" y="2463849"/>
                  <a:pt x="4050357" y="2530524"/>
                </a:cubicBezTo>
                <a:cubicBezTo>
                  <a:pt x="4050357" y="2596604"/>
                  <a:pt x="4062636" y="2644080"/>
                  <a:pt x="4087192" y="2672953"/>
                </a:cubicBezTo>
                <a:cubicBezTo>
                  <a:pt x="4111749" y="2701826"/>
                  <a:pt x="4145161" y="2716262"/>
                  <a:pt x="4187428" y="2716262"/>
                </a:cubicBezTo>
                <a:cubicBezTo>
                  <a:pt x="4230886" y="2716262"/>
                  <a:pt x="4264521" y="2702123"/>
                  <a:pt x="4288333" y="2673846"/>
                </a:cubicBezTo>
                <a:cubicBezTo>
                  <a:pt x="4312146" y="2645569"/>
                  <a:pt x="4324052" y="2594818"/>
                  <a:pt x="4324052" y="2521595"/>
                </a:cubicBezTo>
                <a:cubicBezTo>
                  <a:pt x="4324052" y="2459980"/>
                  <a:pt x="4311625" y="2414959"/>
                  <a:pt x="4286771" y="2386533"/>
                </a:cubicBezTo>
                <a:cubicBezTo>
                  <a:pt x="4261916" y="2358107"/>
                  <a:pt x="4228207" y="2343894"/>
                  <a:pt x="4185642" y="2343894"/>
                </a:cubicBezTo>
                <a:close/>
                <a:moveTo>
                  <a:pt x="337542" y="2343894"/>
                </a:moveTo>
                <a:cubicBezTo>
                  <a:pt x="297359" y="2343894"/>
                  <a:pt x="264765" y="2358330"/>
                  <a:pt x="239762" y="2387203"/>
                </a:cubicBezTo>
                <a:cubicBezTo>
                  <a:pt x="214759" y="2416076"/>
                  <a:pt x="202257" y="2461171"/>
                  <a:pt x="202257" y="2522488"/>
                </a:cubicBezTo>
                <a:cubicBezTo>
                  <a:pt x="202257" y="2593925"/>
                  <a:pt x="214461" y="2644080"/>
                  <a:pt x="238869" y="2672953"/>
                </a:cubicBezTo>
                <a:cubicBezTo>
                  <a:pt x="263277" y="2701826"/>
                  <a:pt x="296763" y="2716262"/>
                  <a:pt x="339328" y="2716262"/>
                </a:cubicBezTo>
                <a:cubicBezTo>
                  <a:pt x="353020" y="2716262"/>
                  <a:pt x="365968" y="2714922"/>
                  <a:pt x="378172" y="2712244"/>
                </a:cubicBezTo>
                <a:cubicBezTo>
                  <a:pt x="361206" y="2695872"/>
                  <a:pt x="334417" y="2680394"/>
                  <a:pt x="297805" y="2665809"/>
                </a:cubicBezTo>
                <a:lnTo>
                  <a:pt x="329505" y="2593032"/>
                </a:lnTo>
                <a:cubicBezTo>
                  <a:pt x="347365" y="2596306"/>
                  <a:pt x="361280" y="2600325"/>
                  <a:pt x="371252" y="2605087"/>
                </a:cubicBezTo>
                <a:cubicBezTo>
                  <a:pt x="381223" y="2609850"/>
                  <a:pt x="400645" y="2622351"/>
                  <a:pt x="429518" y="2642592"/>
                </a:cubicBezTo>
                <a:cubicBezTo>
                  <a:pt x="436364" y="2647354"/>
                  <a:pt x="443805" y="2652266"/>
                  <a:pt x="451842" y="2657326"/>
                </a:cubicBezTo>
                <a:cubicBezTo>
                  <a:pt x="467916" y="2628453"/>
                  <a:pt x="475952" y="2585293"/>
                  <a:pt x="475952" y="2527846"/>
                </a:cubicBezTo>
                <a:cubicBezTo>
                  <a:pt x="475952" y="2461766"/>
                  <a:pt x="463674" y="2414587"/>
                  <a:pt x="439117" y="2386310"/>
                </a:cubicBezTo>
                <a:cubicBezTo>
                  <a:pt x="414560" y="2358033"/>
                  <a:pt x="380702" y="2343894"/>
                  <a:pt x="337542" y="2343894"/>
                </a:cubicBezTo>
                <a:close/>
                <a:moveTo>
                  <a:pt x="4636889" y="2201912"/>
                </a:moveTo>
                <a:lnTo>
                  <a:pt x="4825752" y="2201912"/>
                </a:lnTo>
                <a:lnTo>
                  <a:pt x="5072211" y="2564039"/>
                </a:lnTo>
                <a:lnTo>
                  <a:pt x="5072211" y="2201912"/>
                </a:lnTo>
                <a:lnTo>
                  <a:pt x="5262860" y="2201912"/>
                </a:lnTo>
                <a:lnTo>
                  <a:pt x="5262860" y="2856458"/>
                </a:lnTo>
                <a:lnTo>
                  <a:pt x="5072211" y="2856458"/>
                </a:lnTo>
                <a:lnTo>
                  <a:pt x="4827091" y="2497066"/>
                </a:lnTo>
                <a:lnTo>
                  <a:pt x="4827091" y="2856458"/>
                </a:lnTo>
                <a:lnTo>
                  <a:pt x="4636889" y="2856458"/>
                </a:lnTo>
                <a:close/>
                <a:moveTo>
                  <a:pt x="3529161" y="2201912"/>
                </a:moveTo>
                <a:lnTo>
                  <a:pt x="3731865" y="2201912"/>
                </a:lnTo>
                <a:lnTo>
                  <a:pt x="3731865" y="2856458"/>
                </a:lnTo>
                <a:lnTo>
                  <a:pt x="3529161" y="2856458"/>
                </a:lnTo>
                <a:close/>
                <a:moveTo>
                  <a:pt x="2817912" y="2201912"/>
                </a:moveTo>
                <a:lnTo>
                  <a:pt x="3432720" y="2201912"/>
                </a:lnTo>
                <a:lnTo>
                  <a:pt x="3432720" y="2363539"/>
                </a:lnTo>
                <a:lnTo>
                  <a:pt x="3226445" y="2363539"/>
                </a:lnTo>
                <a:lnTo>
                  <a:pt x="3226445" y="2856458"/>
                </a:lnTo>
                <a:lnTo>
                  <a:pt x="3024187" y="2856458"/>
                </a:lnTo>
                <a:lnTo>
                  <a:pt x="3024187" y="2363539"/>
                </a:lnTo>
                <a:lnTo>
                  <a:pt x="2817912" y="2363539"/>
                </a:lnTo>
                <a:close/>
                <a:moveTo>
                  <a:pt x="1549003" y="2201912"/>
                </a:moveTo>
                <a:lnTo>
                  <a:pt x="2091035" y="2201912"/>
                </a:lnTo>
                <a:lnTo>
                  <a:pt x="2091035" y="2341662"/>
                </a:lnTo>
                <a:lnTo>
                  <a:pt x="1751707" y="2341662"/>
                </a:lnTo>
                <a:lnTo>
                  <a:pt x="1751707" y="2445692"/>
                </a:lnTo>
                <a:lnTo>
                  <a:pt x="2066479" y="2445692"/>
                </a:lnTo>
                <a:lnTo>
                  <a:pt x="2066479" y="2579191"/>
                </a:lnTo>
                <a:lnTo>
                  <a:pt x="1751707" y="2579191"/>
                </a:lnTo>
                <a:lnTo>
                  <a:pt x="1751707" y="2708225"/>
                </a:lnTo>
                <a:lnTo>
                  <a:pt x="2100858" y="2708225"/>
                </a:lnTo>
                <a:lnTo>
                  <a:pt x="2100858" y="2856458"/>
                </a:lnTo>
                <a:lnTo>
                  <a:pt x="1549003" y="2856458"/>
                </a:lnTo>
                <a:close/>
                <a:moveTo>
                  <a:pt x="787896" y="2201912"/>
                </a:moveTo>
                <a:lnTo>
                  <a:pt x="989707" y="2201912"/>
                </a:lnTo>
                <a:lnTo>
                  <a:pt x="989707" y="2601167"/>
                </a:lnTo>
                <a:cubicBezTo>
                  <a:pt x="989707" y="2636857"/>
                  <a:pt x="999604" y="2664739"/>
                  <a:pt x="1019398" y="2684813"/>
                </a:cubicBezTo>
                <a:cubicBezTo>
                  <a:pt x="1039192" y="2704886"/>
                  <a:pt x="1066651" y="2714922"/>
                  <a:pt x="1101774" y="2714922"/>
                </a:cubicBezTo>
                <a:cubicBezTo>
                  <a:pt x="1136600" y="2714922"/>
                  <a:pt x="1163910" y="2705034"/>
                  <a:pt x="1183704" y="2685256"/>
                </a:cubicBezTo>
                <a:cubicBezTo>
                  <a:pt x="1203499" y="2665478"/>
                  <a:pt x="1213396" y="2637448"/>
                  <a:pt x="1213396" y="2601167"/>
                </a:cubicBezTo>
                <a:lnTo>
                  <a:pt x="1213396" y="2201912"/>
                </a:lnTo>
                <a:lnTo>
                  <a:pt x="1415206" y="2201912"/>
                </a:lnTo>
                <a:lnTo>
                  <a:pt x="1415206" y="2591881"/>
                </a:lnTo>
                <a:cubicBezTo>
                  <a:pt x="1415206" y="2630549"/>
                  <a:pt x="1409179" y="2667060"/>
                  <a:pt x="1397124" y="2701416"/>
                </a:cubicBezTo>
                <a:cubicBezTo>
                  <a:pt x="1385069" y="2735772"/>
                  <a:pt x="1366167" y="2765816"/>
                  <a:pt x="1340420" y="2791547"/>
                </a:cubicBezTo>
                <a:cubicBezTo>
                  <a:pt x="1314674" y="2817278"/>
                  <a:pt x="1287661" y="2835348"/>
                  <a:pt x="1259384" y="2845756"/>
                </a:cubicBezTo>
                <a:cubicBezTo>
                  <a:pt x="1220093" y="2860332"/>
                  <a:pt x="1172914" y="2867620"/>
                  <a:pt x="1117848" y="2867620"/>
                </a:cubicBezTo>
                <a:cubicBezTo>
                  <a:pt x="1085999" y="2867620"/>
                  <a:pt x="1051247" y="2865389"/>
                  <a:pt x="1013594" y="2860926"/>
                </a:cubicBezTo>
                <a:cubicBezTo>
                  <a:pt x="975940" y="2856464"/>
                  <a:pt x="944463" y="2847614"/>
                  <a:pt x="919162" y="2834378"/>
                </a:cubicBezTo>
                <a:cubicBezTo>
                  <a:pt x="893862" y="2821142"/>
                  <a:pt x="870719" y="2802328"/>
                  <a:pt x="849734" y="2777936"/>
                </a:cubicBezTo>
                <a:cubicBezTo>
                  <a:pt x="828749" y="2753545"/>
                  <a:pt x="814387" y="2728410"/>
                  <a:pt x="806648" y="2702533"/>
                </a:cubicBezTo>
                <a:cubicBezTo>
                  <a:pt x="794147" y="2660889"/>
                  <a:pt x="787896" y="2624005"/>
                  <a:pt x="787896" y="2591881"/>
                </a:cubicBezTo>
                <a:close/>
                <a:moveTo>
                  <a:pt x="6275338" y="2190750"/>
                </a:moveTo>
                <a:cubicBezTo>
                  <a:pt x="6340227" y="2190750"/>
                  <a:pt x="6392614" y="2204293"/>
                  <a:pt x="6432500" y="2231380"/>
                </a:cubicBezTo>
                <a:cubicBezTo>
                  <a:pt x="6486674" y="2267992"/>
                  <a:pt x="6513760" y="2316807"/>
                  <a:pt x="6513760" y="2377827"/>
                </a:cubicBezTo>
                <a:cubicBezTo>
                  <a:pt x="6513760" y="2403128"/>
                  <a:pt x="6506765" y="2427535"/>
                  <a:pt x="6492776" y="2451050"/>
                </a:cubicBezTo>
                <a:cubicBezTo>
                  <a:pt x="6478786" y="2474565"/>
                  <a:pt x="6450211" y="2503289"/>
                  <a:pt x="6407051" y="2537222"/>
                </a:cubicBezTo>
                <a:cubicBezTo>
                  <a:pt x="6376987" y="2561034"/>
                  <a:pt x="6358012" y="2580159"/>
                  <a:pt x="6350124" y="2594595"/>
                </a:cubicBezTo>
                <a:cubicBezTo>
                  <a:pt x="6342236" y="2609031"/>
                  <a:pt x="6338292" y="2627858"/>
                  <a:pt x="6338292" y="2651075"/>
                </a:cubicBezTo>
                <a:lnTo>
                  <a:pt x="6168628" y="2651075"/>
                </a:lnTo>
                <a:lnTo>
                  <a:pt x="6168628" y="2634109"/>
                </a:lnTo>
                <a:cubicBezTo>
                  <a:pt x="6168628" y="2605236"/>
                  <a:pt x="6171902" y="2581796"/>
                  <a:pt x="6178451" y="2563788"/>
                </a:cubicBezTo>
                <a:cubicBezTo>
                  <a:pt x="6184999" y="2545779"/>
                  <a:pt x="6194747" y="2529334"/>
                  <a:pt x="6207695" y="2514451"/>
                </a:cubicBezTo>
                <a:cubicBezTo>
                  <a:pt x="6220643" y="2499568"/>
                  <a:pt x="6249739" y="2473374"/>
                  <a:pt x="6294983" y="2435870"/>
                </a:cubicBezTo>
                <a:cubicBezTo>
                  <a:pt x="6319093" y="2416224"/>
                  <a:pt x="6331148" y="2398216"/>
                  <a:pt x="6331148" y="2381845"/>
                </a:cubicBezTo>
                <a:cubicBezTo>
                  <a:pt x="6331148" y="2365474"/>
                  <a:pt x="6326311" y="2352749"/>
                  <a:pt x="6316637" y="2343671"/>
                </a:cubicBezTo>
                <a:cubicBezTo>
                  <a:pt x="6306964" y="2334592"/>
                  <a:pt x="6292304" y="2330053"/>
                  <a:pt x="6272659" y="2330053"/>
                </a:cubicBezTo>
                <a:cubicBezTo>
                  <a:pt x="6251525" y="2330053"/>
                  <a:pt x="6234038" y="2337048"/>
                  <a:pt x="6220197" y="2351038"/>
                </a:cubicBezTo>
                <a:cubicBezTo>
                  <a:pt x="6206356" y="2365028"/>
                  <a:pt x="6197501" y="2389435"/>
                  <a:pt x="6193631" y="2424261"/>
                </a:cubicBezTo>
                <a:lnTo>
                  <a:pt x="6020395" y="2402830"/>
                </a:lnTo>
                <a:cubicBezTo>
                  <a:pt x="6026348" y="2339131"/>
                  <a:pt x="6049491" y="2287860"/>
                  <a:pt x="6089823" y="2249016"/>
                </a:cubicBezTo>
                <a:cubicBezTo>
                  <a:pt x="6130156" y="2210172"/>
                  <a:pt x="6191994" y="2190750"/>
                  <a:pt x="6275338" y="2190750"/>
                </a:cubicBezTo>
                <a:close/>
                <a:moveTo>
                  <a:pt x="5664994" y="2190750"/>
                </a:moveTo>
                <a:cubicBezTo>
                  <a:pt x="5748635" y="2190750"/>
                  <a:pt x="5812408" y="2206302"/>
                  <a:pt x="5856312" y="2237407"/>
                </a:cubicBezTo>
                <a:cubicBezTo>
                  <a:pt x="5900216" y="2268513"/>
                  <a:pt x="5926336" y="2317998"/>
                  <a:pt x="5934670" y="2385863"/>
                </a:cubicBezTo>
                <a:lnTo>
                  <a:pt x="5744021" y="2397026"/>
                </a:lnTo>
                <a:cubicBezTo>
                  <a:pt x="5738961" y="2367558"/>
                  <a:pt x="5728320" y="2346126"/>
                  <a:pt x="5712098" y="2332732"/>
                </a:cubicBezTo>
                <a:cubicBezTo>
                  <a:pt x="5695875" y="2319337"/>
                  <a:pt x="5673477" y="2312640"/>
                  <a:pt x="5644902" y="2312640"/>
                </a:cubicBezTo>
                <a:cubicBezTo>
                  <a:pt x="5621387" y="2312640"/>
                  <a:pt x="5603676" y="2317626"/>
                  <a:pt x="5591770" y="2327597"/>
                </a:cubicBezTo>
                <a:cubicBezTo>
                  <a:pt x="5579864" y="2337569"/>
                  <a:pt x="5573911" y="2349698"/>
                  <a:pt x="5573911" y="2363986"/>
                </a:cubicBezTo>
                <a:cubicBezTo>
                  <a:pt x="5573911" y="2374404"/>
                  <a:pt x="5578822" y="2383780"/>
                  <a:pt x="5588645" y="2392114"/>
                </a:cubicBezTo>
                <a:cubicBezTo>
                  <a:pt x="5598170" y="2400746"/>
                  <a:pt x="5620792" y="2408783"/>
                  <a:pt x="5656510" y="2416224"/>
                </a:cubicBezTo>
                <a:cubicBezTo>
                  <a:pt x="5744914" y="2435274"/>
                  <a:pt x="5808241" y="2454548"/>
                  <a:pt x="5846489" y="2474044"/>
                </a:cubicBezTo>
                <a:cubicBezTo>
                  <a:pt x="5884738" y="2493541"/>
                  <a:pt x="5912569" y="2517725"/>
                  <a:pt x="5929982" y="2546598"/>
                </a:cubicBezTo>
                <a:cubicBezTo>
                  <a:pt x="5947395" y="2575471"/>
                  <a:pt x="5956101" y="2607766"/>
                  <a:pt x="5956101" y="2643485"/>
                </a:cubicBezTo>
                <a:cubicBezTo>
                  <a:pt x="5956101" y="2685454"/>
                  <a:pt x="5944493" y="2724150"/>
                  <a:pt x="5921276" y="2759571"/>
                </a:cubicBezTo>
                <a:cubicBezTo>
                  <a:pt x="5898058" y="2794992"/>
                  <a:pt x="5865614" y="2821855"/>
                  <a:pt x="5823942" y="2840161"/>
                </a:cubicBezTo>
                <a:cubicBezTo>
                  <a:pt x="5782270" y="2858467"/>
                  <a:pt x="5729734" y="2867620"/>
                  <a:pt x="5666333" y="2867620"/>
                </a:cubicBezTo>
                <a:cubicBezTo>
                  <a:pt x="5555010" y="2867620"/>
                  <a:pt x="5477917" y="2846189"/>
                  <a:pt x="5435054" y="2803326"/>
                </a:cubicBezTo>
                <a:cubicBezTo>
                  <a:pt x="5392192" y="2760464"/>
                  <a:pt x="5367933" y="2705993"/>
                  <a:pt x="5362277" y="2639913"/>
                </a:cubicBezTo>
                <a:lnTo>
                  <a:pt x="5554712" y="2627858"/>
                </a:lnTo>
                <a:cubicBezTo>
                  <a:pt x="5558879" y="2659112"/>
                  <a:pt x="5567362" y="2682924"/>
                  <a:pt x="5580162" y="2699296"/>
                </a:cubicBezTo>
                <a:cubicBezTo>
                  <a:pt x="5600997" y="2725787"/>
                  <a:pt x="5630763" y="2739033"/>
                  <a:pt x="5669458" y="2739033"/>
                </a:cubicBezTo>
                <a:cubicBezTo>
                  <a:pt x="5698331" y="2739033"/>
                  <a:pt x="5720581" y="2732261"/>
                  <a:pt x="5736208" y="2718718"/>
                </a:cubicBezTo>
                <a:cubicBezTo>
                  <a:pt x="5751835" y="2705174"/>
                  <a:pt x="5759648" y="2689473"/>
                  <a:pt x="5759648" y="2671613"/>
                </a:cubicBezTo>
                <a:cubicBezTo>
                  <a:pt x="5759648" y="2654647"/>
                  <a:pt x="5752207" y="2639467"/>
                  <a:pt x="5737324" y="2626072"/>
                </a:cubicBezTo>
                <a:cubicBezTo>
                  <a:pt x="5722441" y="2612678"/>
                  <a:pt x="5687913" y="2600027"/>
                  <a:pt x="5633740" y="2588121"/>
                </a:cubicBezTo>
                <a:cubicBezTo>
                  <a:pt x="5545038" y="2568178"/>
                  <a:pt x="5481786" y="2541687"/>
                  <a:pt x="5443984" y="2508647"/>
                </a:cubicBezTo>
                <a:cubicBezTo>
                  <a:pt x="5405884" y="2475607"/>
                  <a:pt x="5386834" y="2433488"/>
                  <a:pt x="5386834" y="2382292"/>
                </a:cubicBezTo>
                <a:cubicBezTo>
                  <a:pt x="5386834" y="2348656"/>
                  <a:pt x="5396582" y="2316882"/>
                  <a:pt x="5416078" y="2286967"/>
                </a:cubicBezTo>
                <a:cubicBezTo>
                  <a:pt x="5435575" y="2257053"/>
                  <a:pt x="5464894" y="2233538"/>
                  <a:pt x="5504036" y="2216423"/>
                </a:cubicBezTo>
                <a:cubicBezTo>
                  <a:pt x="5543178" y="2199308"/>
                  <a:pt x="5596830" y="2190750"/>
                  <a:pt x="5664994" y="2190750"/>
                </a:cubicBezTo>
                <a:close/>
                <a:moveTo>
                  <a:pt x="4186088" y="2190750"/>
                </a:moveTo>
                <a:cubicBezTo>
                  <a:pt x="4295031" y="2190750"/>
                  <a:pt x="4378970" y="2219995"/>
                  <a:pt x="4437906" y="2278484"/>
                </a:cubicBezTo>
                <a:cubicBezTo>
                  <a:pt x="4496842" y="2336973"/>
                  <a:pt x="4526310" y="2418903"/>
                  <a:pt x="4526310" y="2524274"/>
                </a:cubicBezTo>
                <a:cubicBezTo>
                  <a:pt x="4526310" y="2600771"/>
                  <a:pt x="4513436" y="2663502"/>
                  <a:pt x="4487689" y="2712467"/>
                </a:cubicBezTo>
                <a:cubicBezTo>
                  <a:pt x="4461941" y="2761431"/>
                  <a:pt x="4424734" y="2799531"/>
                  <a:pt x="4376068" y="2826767"/>
                </a:cubicBezTo>
                <a:cubicBezTo>
                  <a:pt x="4327401" y="2854002"/>
                  <a:pt x="4266753" y="2867620"/>
                  <a:pt x="4194125" y="2867620"/>
                </a:cubicBezTo>
                <a:cubicBezTo>
                  <a:pt x="4120306" y="2867620"/>
                  <a:pt x="4059212" y="2855863"/>
                  <a:pt x="4010843" y="2832348"/>
                </a:cubicBezTo>
                <a:cubicBezTo>
                  <a:pt x="3962474" y="2808833"/>
                  <a:pt x="3923258" y="2771626"/>
                  <a:pt x="3893195" y="2720727"/>
                </a:cubicBezTo>
                <a:cubicBezTo>
                  <a:pt x="3863131" y="2669828"/>
                  <a:pt x="3848100" y="2606129"/>
                  <a:pt x="3848100" y="2529631"/>
                </a:cubicBezTo>
                <a:cubicBezTo>
                  <a:pt x="3848100" y="2422773"/>
                  <a:pt x="3877865" y="2339578"/>
                  <a:pt x="3937397" y="2280047"/>
                </a:cubicBezTo>
                <a:cubicBezTo>
                  <a:pt x="3996928" y="2220515"/>
                  <a:pt x="4079825" y="2190750"/>
                  <a:pt x="4186088" y="2190750"/>
                </a:cubicBezTo>
                <a:close/>
                <a:moveTo>
                  <a:pt x="2474118" y="2190750"/>
                </a:moveTo>
                <a:cubicBezTo>
                  <a:pt x="2557760" y="2190750"/>
                  <a:pt x="2621533" y="2206302"/>
                  <a:pt x="2665437" y="2237407"/>
                </a:cubicBezTo>
                <a:cubicBezTo>
                  <a:pt x="2709342" y="2268513"/>
                  <a:pt x="2735461" y="2317998"/>
                  <a:pt x="2743795" y="2385863"/>
                </a:cubicBezTo>
                <a:lnTo>
                  <a:pt x="2553146" y="2397026"/>
                </a:lnTo>
                <a:cubicBezTo>
                  <a:pt x="2548086" y="2367558"/>
                  <a:pt x="2537445" y="2346126"/>
                  <a:pt x="2521223" y="2332732"/>
                </a:cubicBezTo>
                <a:cubicBezTo>
                  <a:pt x="2505000" y="2319337"/>
                  <a:pt x="2482602" y="2312640"/>
                  <a:pt x="2454027" y="2312640"/>
                </a:cubicBezTo>
                <a:cubicBezTo>
                  <a:pt x="2430512" y="2312640"/>
                  <a:pt x="2412801" y="2317626"/>
                  <a:pt x="2400895" y="2327597"/>
                </a:cubicBezTo>
                <a:cubicBezTo>
                  <a:pt x="2388989" y="2337569"/>
                  <a:pt x="2383036" y="2349698"/>
                  <a:pt x="2383036" y="2363986"/>
                </a:cubicBezTo>
                <a:cubicBezTo>
                  <a:pt x="2383036" y="2374404"/>
                  <a:pt x="2387947" y="2383780"/>
                  <a:pt x="2397770" y="2392114"/>
                </a:cubicBezTo>
                <a:cubicBezTo>
                  <a:pt x="2407295" y="2400746"/>
                  <a:pt x="2429916" y="2408783"/>
                  <a:pt x="2465635" y="2416224"/>
                </a:cubicBezTo>
                <a:cubicBezTo>
                  <a:pt x="2554039" y="2435274"/>
                  <a:pt x="2617365" y="2454548"/>
                  <a:pt x="2655615" y="2474044"/>
                </a:cubicBezTo>
                <a:cubicBezTo>
                  <a:pt x="2693863" y="2493541"/>
                  <a:pt x="2721694" y="2517725"/>
                  <a:pt x="2739107" y="2546598"/>
                </a:cubicBezTo>
                <a:cubicBezTo>
                  <a:pt x="2756520" y="2575471"/>
                  <a:pt x="2765226" y="2607766"/>
                  <a:pt x="2765226" y="2643485"/>
                </a:cubicBezTo>
                <a:cubicBezTo>
                  <a:pt x="2765226" y="2685454"/>
                  <a:pt x="2753618" y="2724150"/>
                  <a:pt x="2730400" y="2759571"/>
                </a:cubicBezTo>
                <a:cubicBezTo>
                  <a:pt x="2707184" y="2794992"/>
                  <a:pt x="2674739" y="2821855"/>
                  <a:pt x="2633067" y="2840161"/>
                </a:cubicBezTo>
                <a:cubicBezTo>
                  <a:pt x="2591395" y="2858467"/>
                  <a:pt x="2538859" y="2867620"/>
                  <a:pt x="2475458" y="2867620"/>
                </a:cubicBezTo>
                <a:cubicBezTo>
                  <a:pt x="2364134" y="2867620"/>
                  <a:pt x="2287042" y="2846189"/>
                  <a:pt x="2244179" y="2803326"/>
                </a:cubicBezTo>
                <a:cubicBezTo>
                  <a:pt x="2201316" y="2760464"/>
                  <a:pt x="2177058" y="2705993"/>
                  <a:pt x="2171402" y="2639913"/>
                </a:cubicBezTo>
                <a:lnTo>
                  <a:pt x="2363837" y="2627858"/>
                </a:lnTo>
                <a:cubicBezTo>
                  <a:pt x="2368004" y="2659112"/>
                  <a:pt x="2376487" y="2682924"/>
                  <a:pt x="2389287" y="2699296"/>
                </a:cubicBezTo>
                <a:cubicBezTo>
                  <a:pt x="2410122" y="2725787"/>
                  <a:pt x="2439888" y="2739033"/>
                  <a:pt x="2478584" y="2739033"/>
                </a:cubicBezTo>
                <a:cubicBezTo>
                  <a:pt x="2507456" y="2739033"/>
                  <a:pt x="2529706" y="2732261"/>
                  <a:pt x="2545333" y="2718718"/>
                </a:cubicBezTo>
                <a:cubicBezTo>
                  <a:pt x="2560960" y="2705174"/>
                  <a:pt x="2568773" y="2689473"/>
                  <a:pt x="2568773" y="2671613"/>
                </a:cubicBezTo>
                <a:cubicBezTo>
                  <a:pt x="2568773" y="2654647"/>
                  <a:pt x="2561332" y="2639467"/>
                  <a:pt x="2546449" y="2626072"/>
                </a:cubicBezTo>
                <a:cubicBezTo>
                  <a:pt x="2531566" y="2612678"/>
                  <a:pt x="2497038" y="2600027"/>
                  <a:pt x="2442865" y="2588121"/>
                </a:cubicBezTo>
                <a:cubicBezTo>
                  <a:pt x="2354163" y="2568178"/>
                  <a:pt x="2290911" y="2541687"/>
                  <a:pt x="2253109" y="2508647"/>
                </a:cubicBezTo>
                <a:cubicBezTo>
                  <a:pt x="2215009" y="2475607"/>
                  <a:pt x="2195959" y="2433488"/>
                  <a:pt x="2195959" y="2382292"/>
                </a:cubicBezTo>
                <a:cubicBezTo>
                  <a:pt x="2195959" y="2348656"/>
                  <a:pt x="2205707" y="2316882"/>
                  <a:pt x="2225204" y="2286967"/>
                </a:cubicBezTo>
                <a:cubicBezTo>
                  <a:pt x="2244700" y="2257053"/>
                  <a:pt x="2274019" y="2233538"/>
                  <a:pt x="2313161" y="2216423"/>
                </a:cubicBezTo>
                <a:cubicBezTo>
                  <a:pt x="2352303" y="2199308"/>
                  <a:pt x="2405955" y="2190750"/>
                  <a:pt x="2474118" y="2190750"/>
                </a:cubicBezTo>
                <a:close/>
                <a:moveTo>
                  <a:pt x="337988" y="2190750"/>
                </a:moveTo>
                <a:cubicBezTo>
                  <a:pt x="446633" y="2190750"/>
                  <a:pt x="530498" y="2219920"/>
                  <a:pt x="589582" y="2278261"/>
                </a:cubicBezTo>
                <a:cubicBezTo>
                  <a:pt x="648667" y="2336601"/>
                  <a:pt x="678210" y="2420094"/>
                  <a:pt x="678210" y="2528738"/>
                </a:cubicBezTo>
                <a:cubicBezTo>
                  <a:pt x="678210" y="2625477"/>
                  <a:pt x="654397" y="2702867"/>
                  <a:pt x="606772" y="2760910"/>
                </a:cubicBezTo>
                <a:cubicBezTo>
                  <a:pt x="632073" y="2778472"/>
                  <a:pt x="648593" y="2789485"/>
                  <a:pt x="656332" y="2793950"/>
                </a:cubicBezTo>
                <a:cubicBezTo>
                  <a:pt x="667940" y="2800499"/>
                  <a:pt x="683568" y="2808089"/>
                  <a:pt x="703213" y="2816721"/>
                </a:cubicBezTo>
                <a:lnTo>
                  <a:pt x="646956" y="2930128"/>
                </a:lnTo>
                <a:cubicBezTo>
                  <a:pt x="618679" y="2916436"/>
                  <a:pt x="590699" y="2900139"/>
                  <a:pt x="563017" y="2881238"/>
                </a:cubicBezTo>
                <a:cubicBezTo>
                  <a:pt x="535335" y="2862337"/>
                  <a:pt x="515987" y="2848124"/>
                  <a:pt x="504974" y="2838599"/>
                </a:cubicBezTo>
                <a:cubicBezTo>
                  <a:pt x="460325" y="2857946"/>
                  <a:pt x="404366" y="2867620"/>
                  <a:pt x="337096" y="2867620"/>
                </a:cubicBezTo>
                <a:cubicBezTo>
                  <a:pt x="237678" y="2867620"/>
                  <a:pt x="159246" y="2841724"/>
                  <a:pt x="101798" y="2789932"/>
                </a:cubicBezTo>
                <a:cubicBezTo>
                  <a:pt x="33933" y="2728615"/>
                  <a:pt x="0" y="2642443"/>
                  <a:pt x="0" y="2531417"/>
                </a:cubicBezTo>
                <a:cubicBezTo>
                  <a:pt x="0" y="2423666"/>
                  <a:pt x="29691" y="2339950"/>
                  <a:pt x="89073" y="2280270"/>
                </a:cubicBezTo>
                <a:cubicBezTo>
                  <a:pt x="148456" y="2220590"/>
                  <a:pt x="231428" y="2190750"/>
                  <a:pt x="337988" y="2190750"/>
                </a:cubicBezTo>
                <a:close/>
                <a:moveTo>
                  <a:pt x="4066505" y="1276201"/>
                </a:moveTo>
                <a:lnTo>
                  <a:pt x="3995012" y="1511498"/>
                </a:lnTo>
                <a:lnTo>
                  <a:pt x="4138752" y="1511498"/>
                </a:lnTo>
                <a:close/>
                <a:moveTo>
                  <a:pt x="1732880" y="1276201"/>
                </a:moveTo>
                <a:lnTo>
                  <a:pt x="1661387" y="1511498"/>
                </a:lnTo>
                <a:lnTo>
                  <a:pt x="1805127" y="1511498"/>
                </a:lnTo>
                <a:close/>
                <a:moveTo>
                  <a:pt x="5188595" y="1106537"/>
                </a:moveTo>
                <a:lnTo>
                  <a:pt x="5413260" y="1106537"/>
                </a:lnTo>
                <a:lnTo>
                  <a:pt x="5545133" y="1327351"/>
                </a:lnTo>
                <a:lnTo>
                  <a:pt x="5677279" y="1106537"/>
                </a:lnTo>
                <a:lnTo>
                  <a:pt x="5900737" y="1106537"/>
                </a:lnTo>
                <a:lnTo>
                  <a:pt x="5646241" y="1486942"/>
                </a:lnTo>
                <a:lnTo>
                  <a:pt x="5646241" y="1761083"/>
                </a:lnTo>
                <a:lnTo>
                  <a:pt x="5443537" y="1761083"/>
                </a:lnTo>
                <a:lnTo>
                  <a:pt x="5443537" y="1486942"/>
                </a:lnTo>
                <a:close/>
                <a:moveTo>
                  <a:pt x="4494014" y="1106537"/>
                </a:moveTo>
                <a:lnTo>
                  <a:pt x="4682877" y="1106537"/>
                </a:lnTo>
                <a:lnTo>
                  <a:pt x="4929336" y="1468664"/>
                </a:lnTo>
                <a:lnTo>
                  <a:pt x="4929336" y="1106537"/>
                </a:lnTo>
                <a:lnTo>
                  <a:pt x="5119985" y="1106537"/>
                </a:lnTo>
                <a:lnTo>
                  <a:pt x="5119985" y="1761083"/>
                </a:lnTo>
                <a:lnTo>
                  <a:pt x="4929336" y="1761083"/>
                </a:lnTo>
                <a:lnTo>
                  <a:pt x="4684216" y="1401691"/>
                </a:lnTo>
                <a:lnTo>
                  <a:pt x="4684216" y="1761083"/>
                </a:lnTo>
                <a:lnTo>
                  <a:pt x="4494014" y="1761083"/>
                </a:lnTo>
                <a:close/>
                <a:moveTo>
                  <a:pt x="3958679" y="1106537"/>
                </a:moveTo>
                <a:lnTo>
                  <a:pt x="4179298" y="1106537"/>
                </a:lnTo>
                <a:lnTo>
                  <a:pt x="4425255" y="1761083"/>
                </a:lnTo>
                <a:lnTo>
                  <a:pt x="4213454" y="1761083"/>
                </a:lnTo>
                <a:lnTo>
                  <a:pt x="4180707" y="1653034"/>
                </a:lnTo>
                <a:lnTo>
                  <a:pt x="3951082" y="1653034"/>
                </a:lnTo>
                <a:lnTo>
                  <a:pt x="3919179" y="1761083"/>
                </a:lnTo>
                <a:lnTo>
                  <a:pt x="3712666" y="1761083"/>
                </a:lnTo>
                <a:close/>
                <a:moveTo>
                  <a:pt x="2825353" y="1106537"/>
                </a:moveTo>
                <a:lnTo>
                  <a:pt x="3367385" y="1106537"/>
                </a:lnTo>
                <a:lnTo>
                  <a:pt x="3367385" y="1246286"/>
                </a:lnTo>
                <a:lnTo>
                  <a:pt x="3028057" y="1246286"/>
                </a:lnTo>
                <a:lnTo>
                  <a:pt x="3028057" y="1350317"/>
                </a:lnTo>
                <a:lnTo>
                  <a:pt x="3342828" y="1350317"/>
                </a:lnTo>
                <a:lnTo>
                  <a:pt x="3342828" y="1483816"/>
                </a:lnTo>
                <a:lnTo>
                  <a:pt x="3028057" y="1483816"/>
                </a:lnTo>
                <a:lnTo>
                  <a:pt x="3028057" y="1612850"/>
                </a:lnTo>
                <a:lnTo>
                  <a:pt x="3377207" y="1612850"/>
                </a:lnTo>
                <a:lnTo>
                  <a:pt x="3377207" y="1761083"/>
                </a:lnTo>
                <a:lnTo>
                  <a:pt x="2825353" y="1761083"/>
                </a:lnTo>
                <a:close/>
                <a:moveTo>
                  <a:pt x="2047131" y="1106537"/>
                </a:moveTo>
                <a:lnTo>
                  <a:pt x="2258562" y="1106537"/>
                </a:lnTo>
                <a:lnTo>
                  <a:pt x="2405881" y="1577578"/>
                </a:lnTo>
                <a:lnTo>
                  <a:pt x="2551316" y="1106537"/>
                </a:lnTo>
                <a:lnTo>
                  <a:pt x="2756594" y="1106537"/>
                </a:lnTo>
                <a:lnTo>
                  <a:pt x="2513553" y="1761083"/>
                </a:lnTo>
                <a:lnTo>
                  <a:pt x="2294329" y="1761083"/>
                </a:lnTo>
                <a:close/>
                <a:moveTo>
                  <a:pt x="1625054" y="1106537"/>
                </a:moveTo>
                <a:lnTo>
                  <a:pt x="1845673" y="1106537"/>
                </a:lnTo>
                <a:lnTo>
                  <a:pt x="2091630" y="1761083"/>
                </a:lnTo>
                <a:lnTo>
                  <a:pt x="1879829" y="1761083"/>
                </a:lnTo>
                <a:lnTo>
                  <a:pt x="1847082" y="1653034"/>
                </a:lnTo>
                <a:lnTo>
                  <a:pt x="1617457" y="1653034"/>
                </a:lnTo>
                <a:lnTo>
                  <a:pt x="1585554" y="1761083"/>
                </a:lnTo>
                <a:lnTo>
                  <a:pt x="1379041" y="1761083"/>
                </a:lnTo>
                <a:close/>
                <a:moveTo>
                  <a:pt x="683568" y="1106537"/>
                </a:moveTo>
                <a:lnTo>
                  <a:pt x="885825" y="1106537"/>
                </a:lnTo>
                <a:lnTo>
                  <a:pt x="885825" y="1335583"/>
                </a:lnTo>
                <a:lnTo>
                  <a:pt x="1106835" y="1335583"/>
                </a:lnTo>
                <a:lnTo>
                  <a:pt x="1106835" y="1106537"/>
                </a:lnTo>
                <a:lnTo>
                  <a:pt x="1309985" y="1106537"/>
                </a:lnTo>
                <a:lnTo>
                  <a:pt x="1309985" y="1761083"/>
                </a:lnTo>
                <a:lnTo>
                  <a:pt x="1106835" y="1761083"/>
                </a:lnTo>
                <a:lnTo>
                  <a:pt x="1106835" y="1496318"/>
                </a:lnTo>
                <a:lnTo>
                  <a:pt x="885825" y="1496318"/>
                </a:lnTo>
                <a:lnTo>
                  <a:pt x="885825" y="1761083"/>
                </a:lnTo>
                <a:lnTo>
                  <a:pt x="683568" y="1761083"/>
                </a:lnTo>
                <a:close/>
                <a:moveTo>
                  <a:pt x="1544836" y="159395"/>
                </a:moveTo>
                <a:lnTo>
                  <a:pt x="1544836" y="517029"/>
                </a:lnTo>
                <a:lnTo>
                  <a:pt x="1594395" y="517029"/>
                </a:lnTo>
                <a:cubicBezTo>
                  <a:pt x="1636663" y="517029"/>
                  <a:pt x="1666726" y="512341"/>
                  <a:pt x="1684585" y="502965"/>
                </a:cubicBezTo>
                <a:cubicBezTo>
                  <a:pt x="1702445" y="493588"/>
                  <a:pt x="1716435" y="477217"/>
                  <a:pt x="1726555" y="453851"/>
                </a:cubicBezTo>
                <a:cubicBezTo>
                  <a:pt x="1736675" y="430485"/>
                  <a:pt x="1741735" y="392608"/>
                  <a:pt x="1741735" y="340221"/>
                </a:cubicBezTo>
                <a:cubicBezTo>
                  <a:pt x="1741735" y="270867"/>
                  <a:pt x="1730424" y="223391"/>
                  <a:pt x="1707802" y="197792"/>
                </a:cubicBezTo>
                <a:cubicBezTo>
                  <a:pt x="1685181" y="172194"/>
                  <a:pt x="1647676" y="159395"/>
                  <a:pt x="1595288" y="159395"/>
                </a:cubicBezTo>
                <a:close/>
                <a:moveTo>
                  <a:pt x="4090392" y="153144"/>
                </a:moveTo>
                <a:cubicBezTo>
                  <a:pt x="4049613" y="153144"/>
                  <a:pt x="4016871" y="167580"/>
                  <a:pt x="3992165" y="196453"/>
                </a:cubicBezTo>
                <a:cubicBezTo>
                  <a:pt x="3967460" y="225325"/>
                  <a:pt x="3955107" y="273099"/>
                  <a:pt x="3955107" y="339774"/>
                </a:cubicBezTo>
                <a:cubicBezTo>
                  <a:pt x="3955107" y="405854"/>
                  <a:pt x="3967385" y="453330"/>
                  <a:pt x="3991942" y="482203"/>
                </a:cubicBezTo>
                <a:cubicBezTo>
                  <a:pt x="4016499" y="511076"/>
                  <a:pt x="4049911" y="525512"/>
                  <a:pt x="4092178" y="525512"/>
                </a:cubicBezTo>
                <a:cubicBezTo>
                  <a:pt x="4135636" y="525512"/>
                  <a:pt x="4169271" y="511373"/>
                  <a:pt x="4193083" y="483096"/>
                </a:cubicBezTo>
                <a:cubicBezTo>
                  <a:pt x="4216896" y="454818"/>
                  <a:pt x="4228802" y="404068"/>
                  <a:pt x="4228802" y="330845"/>
                </a:cubicBezTo>
                <a:cubicBezTo>
                  <a:pt x="4228802" y="269230"/>
                  <a:pt x="4216375" y="224209"/>
                  <a:pt x="4191521" y="195783"/>
                </a:cubicBezTo>
                <a:cubicBezTo>
                  <a:pt x="4166666" y="167357"/>
                  <a:pt x="4132957" y="153144"/>
                  <a:pt x="4090392" y="153144"/>
                </a:cubicBezTo>
                <a:close/>
                <a:moveTo>
                  <a:pt x="2366367" y="153144"/>
                </a:moveTo>
                <a:cubicBezTo>
                  <a:pt x="2325588" y="153144"/>
                  <a:pt x="2292846" y="167580"/>
                  <a:pt x="2268140" y="196453"/>
                </a:cubicBezTo>
                <a:cubicBezTo>
                  <a:pt x="2243435" y="225325"/>
                  <a:pt x="2231082" y="273099"/>
                  <a:pt x="2231082" y="339774"/>
                </a:cubicBezTo>
                <a:cubicBezTo>
                  <a:pt x="2231082" y="405854"/>
                  <a:pt x="2243361" y="453330"/>
                  <a:pt x="2267918" y="482203"/>
                </a:cubicBezTo>
                <a:cubicBezTo>
                  <a:pt x="2292474" y="511076"/>
                  <a:pt x="2325886" y="525512"/>
                  <a:pt x="2368153" y="525512"/>
                </a:cubicBezTo>
                <a:cubicBezTo>
                  <a:pt x="2411611" y="525512"/>
                  <a:pt x="2445246" y="511373"/>
                  <a:pt x="2469059" y="483096"/>
                </a:cubicBezTo>
                <a:cubicBezTo>
                  <a:pt x="2492871" y="454818"/>
                  <a:pt x="2504777" y="404068"/>
                  <a:pt x="2504777" y="330845"/>
                </a:cubicBezTo>
                <a:cubicBezTo>
                  <a:pt x="2504777" y="269230"/>
                  <a:pt x="2492350" y="224209"/>
                  <a:pt x="2467496" y="195783"/>
                </a:cubicBezTo>
                <a:cubicBezTo>
                  <a:pt x="2442641" y="167357"/>
                  <a:pt x="2408932" y="153144"/>
                  <a:pt x="2366367" y="153144"/>
                </a:cubicBezTo>
                <a:close/>
                <a:moveTo>
                  <a:pt x="4540746" y="11162"/>
                </a:moveTo>
                <a:lnTo>
                  <a:pt x="4742557" y="11162"/>
                </a:lnTo>
                <a:lnTo>
                  <a:pt x="4742557" y="410417"/>
                </a:lnTo>
                <a:cubicBezTo>
                  <a:pt x="4742557" y="446107"/>
                  <a:pt x="4752454" y="473989"/>
                  <a:pt x="4772248" y="494063"/>
                </a:cubicBezTo>
                <a:cubicBezTo>
                  <a:pt x="4792042" y="514136"/>
                  <a:pt x="4819501" y="524172"/>
                  <a:pt x="4854624" y="524172"/>
                </a:cubicBezTo>
                <a:cubicBezTo>
                  <a:pt x="4889450" y="524172"/>
                  <a:pt x="4916760" y="514283"/>
                  <a:pt x="4936554" y="494506"/>
                </a:cubicBezTo>
                <a:cubicBezTo>
                  <a:pt x="4956348" y="474728"/>
                  <a:pt x="4966245" y="446698"/>
                  <a:pt x="4966245" y="410417"/>
                </a:cubicBezTo>
                <a:lnTo>
                  <a:pt x="4966245" y="11162"/>
                </a:lnTo>
                <a:lnTo>
                  <a:pt x="5168056" y="11162"/>
                </a:lnTo>
                <a:lnTo>
                  <a:pt x="5168056" y="401131"/>
                </a:lnTo>
                <a:cubicBezTo>
                  <a:pt x="5168056" y="439798"/>
                  <a:pt x="5162029" y="476310"/>
                  <a:pt x="5149974" y="510666"/>
                </a:cubicBezTo>
                <a:cubicBezTo>
                  <a:pt x="5137919" y="545022"/>
                  <a:pt x="5119018" y="575066"/>
                  <a:pt x="5093270" y="600797"/>
                </a:cubicBezTo>
                <a:cubicBezTo>
                  <a:pt x="5067523" y="626528"/>
                  <a:pt x="5040511" y="644598"/>
                  <a:pt x="5012233" y="655006"/>
                </a:cubicBezTo>
                <a:cubicBezTo>
                  <a:pt x="4972943" y="669582"/>
                  <a:pt x="4925764" y="676870"/>
                  <a:pt x="4870698" y="676870"/>
                </a:cubicBezTo>
                <a:cubicBezTo>
                  <a:pt x="4838849" y="676870"/>
                  <a:pt x="4804097" y="674639"/>
                  <a:pt x="4766444" y="670176"/>
                </a:cubicBezTo>
                <a:cubicBezTo>
                  <a:pt x="4728790" y="665714"/>
                  <a:pt x="4697313" y="656864"/>
                  <a:pt x="4672012" y="643628"/>
                </a:cubicBezTo>
                <a:cubicBezTo>
                  <a:pt x="4646712" y="630391"/>
                  <a:pt x="4623569" y="611578"/>
                  <a:pt x="4602584" y="587186"/>
                </a:cubicBezTo>
                <a:cubicBezTo>
                  <a:pt x="4581599" y="562794"/>
                  <a:pt x="4567237" y="537660"/>
                  <a:pt x="4559498" y="511782"/>
                </a:cubicBezTo>
                <a:cubicBezTo>
                  <a:pt x="4546997" y="470138"/>
                  <a:pt x="4540746" y="433255"/>
                  <a:pt x="4540746" y="401131"/>
                </a:cubicBezTo>
                <a:close/>
                <a:moveTo>
                  <a:pt x="3054995" y="11162"/>
                </a:moveTo>
                <a:lnTo>
                  <a:pt x="3279660" y="11162"/>
                </a:lnTo>
                <a:lnTo>
                  <a:pt x="3411533" y="231976"/>
                </a:lnTo>
                <a:lnTo>
                  <a:pt x="3543679" y="11162"/>
                </a:lnTo>
                <a:lnTo>
                  <a:pt x="3767137" y="11162"/>
                </a:lnTo>
                <a:lnTo>
                  <a:pt x="3512641" y="391567"/>
                </a:lnTo>
                <a:lnTo>
                  <a:pt x="3512641" y="665708"/>
                </a:lnTo>
                <a:lnTo>
                  <a:pt x="3309937" y="665708"/>
                </a:lnTo>
                <a:lnTo>
                  <a:pt x="3309937" y="391567"/>
                </a:lnTo>
                <a:close/>
                <a:moveTo>
                  <a:pt x="1342578" y="11162"/>
                </a:moveTo>
                <a:lnTo>
                  <a:pt x="1643062" y="11162"/>
                </a:lnTo>
                <a:cubicBezTo>
                  <a:pt x="1702296" y="11162"/>
                  <a:pt x="1750144" y="19199"/>
                  <a:pt x="1786607" y="35272"/>
                </a:cubicBezTo>
                <a:cubicBezTo>
                  <a:pt x="1823070" y="51346"/>
                  <a:pt x="1853208" y="74414"/>
                  <a:pt x="1877020" y="104477"/>
                </a:cubicBezTo>
                <a:cubicBezTo>
                  <a:pt x="1900833" y="134540"/>
                  <a:pt x="1918097" y="169515"/>
                  <a:pt x="1928812" y="209401"/>
                </a:cubicBezTo>
                <a:cubicBezTo>
                  <a:pt x="1939528" y="249287"/>
                  <a:pt x="1944886" y="291554"/>
                  <a:pt x="1944886" y="336202"/>
                </a:cubicBezTo>
                <a:cubicBezTo>
                  <a:pt x="1944886" y="406152"/>
                  <a:pt x="1936923" y="460400"/>
                  <a:pt x="1920999" y="498946"/>
                </a:cubicBezTo>
                <a:cubicBezTo>
                  <a:pt x="1905074" y="537493"/>
                  <a:pt x="1882973" y="569788"/>
                  <a:pt x="1854696" y="595833"/>
                </a:cubicBezTo>
                <a:cubicBezTo>
                  <a:pt x="1826419" y="621878"/>
                  <a:pt x="1796058" y="639216"/>
                  <a:pt x="1763613" y="647848"/>
                </a:cubicBezTo>
                <a:cubicBezTo>
                  <a:pt x="1719262" y="659755"/>
                  <a:pt x="1679079" y="665708"/>
                  <a:pt x="1643062" y="665708"/>
                </a:cubicBezTo>
                <a:lnTo>
                  <a:pt x="1342578" y="665708"/>
                </a:lnTo>
                <a:close/>
                <a:moveTo>
                  <a:pt x="4090838" y="0"/>
                </a:moveTo>
                <a:cubicBezTo>
                  <a:pt x="4199781" y="0"/>
                  <a:pt x="4283720" y="29244"/>
                  <a:pt x="4342656" y="87734"/>
                </a:cubicBezTo>
                <a:cubicBezTo>
                  <a:pt x="4401592" y="146223"/>
                  <a:pt x="4431060" y="228153"/>
                  <a:pt x="4431060" y="333524"/>
                </a:cubicBezTo>
                <a:cubicBezTo>
                  <a:pt x="4431060" y="410021"/>
                  <a:pt x="4418186" y="472752"/>
                  <a:pt x="4392439" y="521717"/>
                </a:cubicBezTo>
                <a:cubicBezTo>
                  <a:pt x="4366691" y="570681"/>
                  <a:pt x="4329484" y="608781"/>
                  <a:pt x="4280818" y="636017"/>
                </a:cubicBezTo>
                <a:cubicBezTo>
                  <a:pt x="4232151" y="663252"/>
                  <a:pt x="4171503" y="676870"/>
                  <a:pt x="4098875" y="676870"/>
                </a:cubicBezTo>
                <a:cubicBezTo>
                  <a:pt x="4025056" y="676870"/>
                  <a:pt x="3963962" y="665113"/>
                  <a:pt x="3915593" y="641598"/>
                </a:cubicBezTo>
                <a:cubicBezTo>
                  <a:pt x="3867224" y="618083"/>
                  <a:pt x="3828008" y="580876"/>
                  <a:pt x="3797945" y="529977"/>
                </a:cubicBezTo>
                <a:cubicBezTo>
                  <a:pt x="3767881" y="479077"/>
                  <a:pt x="3752850" y="415379"/>
                  <a:pt x="3752850" y="338881"/>
                </a:cubicBezTo>
                <a:cubicBezTo>
                  <a:pt x="3752850" y="232023"/>
                  <a:pt x="3782615" y="148828"/>
                  <a:pt x="3842147" y="89297"/>
                </a:cubicBezTo>
                <a:cubicBezTo>
                  <a:pt x="3901678" y="29765"/>
                  <a:pt x="3984575" y="0"/>
                  <a:pt x="4090838" y="0"/>
                </a:cubicBezTo>
                <a:close/>
                <a:moveTo>
                  <a:pt x="2366814" y="0"/>
                </a:moveTo>
                <a:cubicBezTo>
                  <a:pt x="2475756" y="0"/>
                  <a:pt x="2559695" y="29244"/>
                  <a:pt x="2618631" y="87734"/>
                </a:cubicBezTo>
                <a:cubicBezTo>
                  <a:pt x="2677567" y="146223"/>
                  <a:pt x="2707034" y="228153"/>
                  <a:pt x="2707034" y="333524"/>
                </a:cubicBezTo>
                <a:cubicBezTo>
                  <a:pt x="2707034" y="410021"/>
                  <a:pt x="2694161" y="472752"/>
                  <a:pt x="2668414" y="521717"/>
                </a:cubicBezTo>
                <a:cubicBezTo>
                  <a:pt x="2642666" y="570681"/>
                  <a:pt x="2605459" y="608781"/>
                  <a:pt x="2556793" y="636017"/>
                </a:cubicBezTo>
                <a:cubicBezTo>
                  <a:pt x="2508126" y="663252"/>
                  <a:pt x="2447478" y="676870"/>
                  <a:pt x="2374850" y="676870"/>
                </a:cubicBezTo>
                <a:cubicBezTo>
                  <a:pt x="2301032" y="676870"/>
                  <a:pt x="2239938" y="665113"/>
                  <a:pt x="2191568" y="641598"/>
                </a:cubicBezTo>
                <a:cubicBezTo>
                  <a:pt x="2143199" y="618083"/>
                  <a:pt x="2103983" y="580876"/>
                  <a:pt x="2073920" y="529977"/>
                </a:cubicBezTo>
                <a:cubicBezTo>
                  <a:pt x="2043857" y="479077"/>
                  <a:pt x="2028825" y="415379"/>
                  <a:pt x="2028825" y="338881"/>
                </a:cubicBezTo>
                <a:cubicBezTo>
                  <a:pt x="2028825" y="232023"/>
                  <a:pt x="2058591" y="148828"/>
                  <a:pt x="2118122" y="89297"/>
                </a:cubicBezTo>
                <a:cubicBezTo>
                  <a:pt x="2177653" y="29765"/>
                  <a:pt x="2260550" y="0"/>
                  <a:pt x="236681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377416"/>
      </p:ext>
    </p:extLst>
  </p:cSld>
  <p:clrMapOvr>
    <a:masterClrMapping/>
  </p:clrMapOvr>
  <p:transition spd="slow"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14475" y="1714500"/>
            <a:ext cx="2914650" cy="1905000"/>
          </a:xfrm>
          <a:custGeom>
            <a:avLst/>
            <a:gdLst>
              <a:gd name="connsiteX0" fmla="*/ 0 w 2914650"/>
              <a:gd name="connsiteY0" fmla="*/ 0 h 1905000"/>
              <a:gd name="connsiteX1" fmla="*/ 2914650 w 2914650"/>
              <a:gd name="connsiteY1" fmla="*/ 0 h 1905000"/>
              <a:gd name="connsiteX2" fmla="*/ 2914650 w 2914650"/>
              <a:gd name="connsiteY2" fmla="*/ 1905000 h 1905000"/>
              <a:gd name="connsiteX3" fmla="*/ 0 w 291465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650" h="1905000">
                <a:moveTo>
                  <a:pt x="0" y="0"/>
                </a:moveTo>
                <a:lnTo>
                  <a:pt x="2914650" y="0"/>
                </a:lnTo>
                <a:lnTo>
                  <a:pt x="2914650" y="1905000"/>
                </a:lnTo>
                <a:lnTo>
                  <a:pt x="0" y="1905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762875" y="3924300"/>
            <a:ext cx="2914650" cy="1905000"/>
          </a:xfrm>
          <a:custGeom>
            <a:avLst/>
            <a:gdLst>
              <a:gd name="connsiteX0" fmla="*/ 0 w 2914650"/>
              <a:gd name="connsiteY0" fmla="*/ 0 h 1905000"/>
              <a:gd name="connsiteX1" fmla="*/ 2914650 w 2914650"/>
              <a:gd name="connsiteY1" fmla="*/ 0 h 1905000"/>
              <a:gd name="connsiteX2" fmla="*/ 2914650 w 2914650"/>
              <a:gd name="connsiteY2" fmla="*/ 1905000 h 1905000"/>
              <a:gd name="connsiteX3" fmla="*/ 0 w 2914650"/>
              <a:gd name="connsiteY3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650" h="1905000">
                <a:moveTo>
                  <a:pt x="0" y="0"/>
                </a:moveTo>
                <a:lnTo>
                  <a:pt x="2914650" y="0"/>
                </a:lnTo>
                <a:lnTo>
                  <a:pt x="2914650" y="1905000"/>
                </a:lnTo>
                <a:lnTo>
                  <a:pt x="0" y="1905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142275"/>
      </p:ext>
    </p:extLst>
  </p:cSld>
  <p:clrMapOvr>
    <a:masterClrMapping/>
  </p:clrMapOvr>
  <p:transition spd="slow"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097900" y="1343710"/>
            <a:ext cx="7996200" cy="824936"/>
          </a:xfrm>
          <a:custGeom>
            <a:avLst/>
            <a:gdLst>
              <a:gd name="connsiteX0" fmla="*/ 3818616 w 7996200"/>
              <a:gd name="connsiteY0" fmla="*/ 220382 h 824936"/>
              <a:gd name="connsiteX1" fmla="*/ 3731484 w 7996200"/>
              <a:gd name="connsiteY1" fmla="*/ 507151 h 824936"/>
              <a:gd name="connsiteX2" fmla="*/ 3906666 w 7996200"/>
              <a:gd name="connsiteY2" fmla="*/ 507151 h 824936"/>
              <a:gd name="connsiteX3" fmla="*/ 1275978 w 7996200"/>
              <a:gd name="connsiteY3" fmla="*/ 186644 h 824936"/>
              <a:gd name="connsiteX4" fmla="*/ 1156265 w 7996200"/>
              <a:gd name="connsiteY4" fmla="*/ 239427 h 824936"/>
              <a:gd name="connsiteX5" fmla="*/ 1111099 w 7996200"/>
              <a:gd name="connsiteY5" fmla="*/ 414100 h 824936"/>
              <a:gd name="connsiteX6" fmla="*/ 1155992 w 7996200"/>
              <a:gd name="connsiteY6" fmla="*/ 587685 h 824936"/>
              <a:gd name="connsiteX7" fmla="*/ 1278155 w 7996200"/>
              <a:gd name="connsiteY7" fmla="*/ 640468 h 824936"/>
              <a:gd name="connsiteX8" fmla="*/ 1401133 w 7996200"/>
              <a:gd name="connsiteY8" fmla="*/ 588774 h 824936"/>
              <a:gd name="connsiteX9" fmla="*/ 1444665 w 7996200"/>
              <a:gd name="connsiteY9" fmla="*/ 403217 h 824936"/>
              <a:gd name="connsiteX10" fmla="*/ 1399229 w 7996200"/>
              <a:gd name="connsiteY10" fmla="*/ 238611 h 824936"/>
              <a:gd name="connsiteX11" fmla="*/ 1275978 w 7996200"/>
              <a:gd name="connsiteY11" fmla="*/ 186644 h 824936"/>
              <a:gd name="connsiteX12" fmla="*/ 6392084 w 7996200"/>
              <a:gd name="connsiteY12" fmla="*/ 13604 h 824936"/>
              <a:gd name="connsiteX13" fmla="*/ 6638041 w 7996200"/>
              <a:gd name="connsiteY13" fmla="*/ 13604 h 824936"/>
              <a:gd name="connsiteX14" fmla="*/ 6638041 w 7996200"/>
              <a:gd name="connsiteY14" fmla="*/ 500196 h 824936"/>
              <a:gd name="connsiteX15" fmla="*/ 6674227 w 7996200"/>
              <a:gd name="connsiteY15" fmla="*/ 602139 h 824936"/>
              <a:gd name="connsiteX16" fmla="*/ 6774624 w 7996200"/>
              <a:gd name="connsiteY16" fmla="*/ 638836 h 824936"/>
              <a:gd name="connsiteX17" fmla="*/ 6874476 w 7996200"/>
              <a:gd name="connsiteY17" fmla="*/ 602679 h 824936"/>
              <a:gd name="connsiteX18" fmla="*/ 6910662 w 7996200"/>
              <a:gd name="connsiteY18" fmla="*/ 500196 h 824936"/>
              <a:gd name="connsiteX19" fmla="*/ 6910662 w 7996200"/>
              <a:gd name="connsiteY19" fmla="*/ 13604 h 824936"/>
              <a:gd name="connsiteX20" fmla="*/ 7156618 w 7996200"/>
              <a:gd name="connsiteY20" fmla="*/ 13604 h 824936"/>
              <a:gd name="connsiteX21" fmla="*/ 7156618 w 7996200"/>
              <a:gd name="connsiteY21" fmla="*/ 488879 h 824936"/>
              <a:gd name="connsiteX22" fmla="*/ 7134580 w 7996200"/>
              <a:gd name="connsiteY22" fmla="*/ 622375 h 824936"/>
              <a:gd name="connsiteX23" fmla="*/ 7065473 w 7996200"/>
              <a:gd name="connsiteY23" fmla="*/ 732222 h 824936"/>
              <a:gd name="connsiteX24" fmla="*/ 6966709 w 7996200"/>
              <a:gd name="connsiteY24" fmla="*/ 798290 h 824936"/>
              <a:gd name="connsiteX25" fmla="*/ 6794213 w 7996200"/>
              <a:gd name="connsiteY25" fmla="*/ 824936 h 824936"/>
              <a:gd name="connsiteX26" fmla="*/ 6667153 w 7996200"/>
              <a:gd name="connsiteY26" fmla="*/ 816778 h 824936"/>
              <a:gd name="connsiteX27" fmla="*/ 6552065 w 7996200"/>
              <a:gd name="connsiteY27" fmla="*/ 784422 h 824936"/>
              <a:gd name="connsiteX28" fmla="*/ 6467449 w 7996200"/>
              <a:gd name="connsiteY28" fmla="*/ 715633 h 824936"/>
              <a:gd name="connsiteX29" fmla="*/ 6414938 w 7996200"/>
              <a:gd name="connsiteY29" fmla="*/ 623735 h 824936"/>
              <a:gd name="connsiteX30" fmla="*/ 6392084 w 7996200"/>
              <a:gd name="connsiteY30" fmla="*/ 488879 h 824936"/>
              <a:gd name="connsiteX31" fmla="*/ 5125817 w 7996200"/>
              <a:gd name="connsiteY31" fmla="*/ 13604 h 824936"/>
              <a:gd name="connsiteX32" fmla="*/ 5875116 w 7996200"/>
              <a:gd name="connsiteY32" fmla="*/ 13604 h 824936"/>
              <a:gd name="connsiteX33" fmla="*/ 5875116 w 7996200"/>
              <a:gd name="connsiteY33" fmla="*/ 210587 h 824936"/>
              <a:gd name="connsiteX34" fmla="*/ 5623717 w 7996200"/>
              <a:gd name="connsiteY34" fmla="*/ 210587 h 824936"/>
              <a:gd name="connsiteX35" fmla="*/ 5623717 w 7996200"/>
              <a:gd name="connsiteY35" fmla="*/ 811332 h 824936"/>
              <a:gd name="connsiteX36" fmla="*/ 5377216 w 7996200"/>
              <a:gd name="connsiteY36" fmla="*/ 811332 h 824936"/>
              <a:gd name="connsiteX37" fmla="*/ 5377216 w 7996200"/>
              <a:gd name="connsiteY37" fmla="*/ 210587 h 824936"/>
              <a:gd name="connsiteX38" fmla="*/ 5125817 w 7996200"/>
              <a:gd name="connsiteY38" fmla="*/ 210587 h 824936"/>
              <a:gd name="connsiteX39" fmla="*/ 3687203 w 7996200"/>
              <a:gd name="connsiteY39" fmla="*/ 13604 h 824936"/>
              <a:gd name="connsiteX40" fmla="*/ 3956083 w 7996200"/>
              <a:gd name="connsiteY40" fmla="*/ 13604 h 824936"/>
              <a:gd name="connsiteX41" fmla="*/ 4255843 w 7996200"/>
              <a:gd name="connsiteY41" fmla="*/ 811332 h 824936"/>
              <a:gd name="connsiteX42" fmla="*/ 3997710 w 7996200"/>
              <a:gd name="connsiteY42" fmla="*/ 811332 h 824936"/>
              <a:gd name="connsiteX43" fmla="*/ 3957800 w 7996200"/>
              <a:gd name="connsiteY43" fmla="*/ 679647 h 824936"/>
              <a:gd name="connsiteX44" fmla="*/ 3677944 w 7996200"/>
              <a:gd name="connsiteY44" fmla="*/ 679647 h 824936"/>
              <a:gd name="connsiteX45" fmla="*/ 3639062 w 7996200"/>
              <a:gd name="connsiteY45" fmla="*/ 811332 h 824936"/>
              <a:gd name="connsiteX46" fmla="*/ 3387375 w 7996200"/>
              <a:gd name="connsiteY46" fmla="*/ 811332 h 824936"/>
              <a:gd name="connsiteX47" fmla="*/ 2687417 w 7996200"/>
              <a:gd name="connsiteY47" fmla="*/ 13604 h 824936"/>
              <a:gd name="connsiteX48" fmla="*/ 3436716 w 7996200"/>
              <a:gd name="connsiteY48" fmla="*/ 13604 h 824936"/>
              <a:gd name="connsiteX49" fmla="*/ 3436716 w 7996200"/>
              <a:gd name="connsiteY49" fmla="*/ 210587 h 824936"/>
              <a:gd name="connsiteX50" fmla="*/ 3185317 w 7996200"/>
              <a:gd name="connsiteY50" fmla="*/ 210587 h 824936"/>
              <a:gd name="connsiteX51" fmla="*/ 3185317 w 7996200"/>
              <a:gd name="connsiteY51" fmla="*/ 811332 h 824936"/>
              <a:gd name="connsiteX52" fmla="*/ 2938816 w 7996200"/>
              <a:gd name="connsiteY52" fmla="*/ 811332 h 824936"/>
              <a:gd name="connsiteX53" fmla="*/ 2938816 w 7996200"/>
              <a:gd name="connsiteY53" fmla="*/ 210587 h 824936"/>
              <a:gd name="connsiteX54" fmla="*/ 2687417 w 7996200"/>
              <a:gd name="connsiteY54" fmla="*/ 210587 h 824936"/>
              <a:gd name="connsiteX55" fmla="*/ 1821173 w 7996200"/>
              <a:gd name="connsiteY55" fmla="*/ 13604 h 824936"/>
              <a:gd name="connsiteX56" fmla="*/ 2051349 w 7996200"/>
              <a:gd name="connsiteY56" fmla="*/ 13604 h 824936"/>
              <a:gd name="connsiteX57" fmla="*/ 2351721 w 7996200"/>
              <a:gd name="connsiteY57" fmla="*/ 454946 h 824936"/>
              <a:gd name="connsiteX58" fmla="*/ 2351721 w 7996200"/>
              <a:gd name="connsiteY58" fmla="*/ 13604 h 824936"/>
              <a:gd name="connsiteX59" fmla="*/ 2584075 w 7996200"/>
              <a:gd name="connsiteY59" fmla="*/ 13604 h 824936"/>
              <a:gd name="connsiteX60" fmla="*/ 2584075 w 7996200"/>
              <a:gd name="connsiteY60" fmla="*/ 811332 h 824936"/>
              <a:gd name="connsiteX61" fmla="*/ 2351721 w 7996200"/>
              <a:gd name="connsiteY61" fmla="*/ 811332 h 824936"/>
              <a:gd name="connsiteX62" fmla="*/ 2052982 w 7996200"/>
              <a:gd name="connsiteY62" fmla="*/ 373323 h 824936"/>
              <a:gd name="connsiteX63" fmla="*/ 2052982 w 7996200"/>
              <a:gd name="connsiteY63" fmla="*/ 811332 h 824936"/>
              <a:gd name="connsiteX64" fmla="*/ 1821173 w 7996200"/>
              <a:gd name="connsiteY64" fmla="*/ 811332 h 824936"/>
              <a:gd name="connsiteX65" fmla="*/ 7641412 w 7996200"/>
              <a:gd name="connsiteY65" fmla="*/ 0 h 824936"/>
              <a:gd name="connsiteX66" fmla="*/ 7874582 w 7996200"/>
              <a:gd name="connsiteY66" fmla="*/ 56864 h 824936"/>
              <a:gd name="connsiteX67" fmla="*/ 7970080 w 7996200"/>
              <a:gd name="connsiteY67" fmla="*/ 237795 h 824936"/>
              <a:gd name="connsiteX68" fmla="*/ 7737728 w 7996200"/>
              <a:gd name="connsiteY68" fmla="*/ 251399 h 824936"/>
              <a:gd name="connsiteX69" fmla="*/ 7698820 w 7996200"/>
              <a:gd name="connsiteY69" fmla="*/ 173041 h 824936"/>
              <a:gd name="connsiteX70" fmla="*/ 7616926 w 7996200"/>
              <a:gd name="connsiteY70" fmla="*/ 148554 h 824936"/>
              <a:gd name="connsiteX71" fmla="*/ 7552171 w 7996200"/>
              <a:gd name="connsiteY71" fmla="*/ 166783 h 824936"/>
              <a:gd name="connsiteX72" fmla="*/ 7530405 w 7996200"/>
              <a:gd name="connsiteY72" fmla="*/ 211131 h 824936"/>
              <a:gd name="connsiteX73" fmla="*/ 7548362 w 7996200"/>
              <a:gd name="connsiteY73" fmla="*/ 245413 h 824936"/>
              <a:gd name="connsiteX74" fmla="*/ 7631074 w 7996200"/>
              <a:gd name="connsiteY74" fmla="*/ 274797 h 824936"/>
              <a:gd name="connsiteX75" fmla="*/ 7862610 w 7996200"/>
              <a:gd name="connsiteY75" fmla="*/ 345265 h 824936"/>
              <a:gd name="connsiteX76" fmla="*/ 7964367 w 7996200"/>
              <a:gd name="connsiteY76" fmla="*/ 433690 h 824936"/>
              <a:gd name="connsiteX77" fmla="*/ 7996200 w 7996200"/>
              <a:gd name="connsiteY77" fmla="*/ 551771 h 824936"/>
              <a:gd name="connsiteX78" fmla="*/ 7953756 w 7996200"/>
              <a:gd name="connsiteY78" fmla="*/ 693251 h 824936"/>
              <a:gd name="connsiteX79" fmla="*/ 7835130 w 7996200"/>
              <a:gd name="connsiteY79" fmla="*/ 791471 h 824936"/>
              <a:gd name="connsiteX80" fmla="*/ 7643044 w 7996200"/>
              <a:gd name="connsiteY80" fmla="*/ 824936 h 824936"/>
              <a:gd name="connsiteX81" fmla="*/ 7361174 w 7996200"/>
              <a:gd name="connsiteY81" fmla="*/ 746578 h 824936"/>
              <a:gd name="connsiteX82" fmla="*/ 7272476 w 7996200"/>
              <a:gd name="connsiteY82" fmla="*/ 547418 h 824936"/>
              <a:gd name="connsiteX83" fmla="*/ 7507006 w 7996200"/>
              <a:gd name="connsiteY83" fmla="*/ 532726 h 824936"/>
              <a:gd name="connsiteX84" fmla="*/ 7538023 w 7996200"/>
              <a:gd name="connsiteY84" fmla="*/ 619790 h 824936"/>
              <a:gd name="connsiteX85" fmla="*/ 7646854 w 7996200"/>
              <a:gd name="connsiteY85" fmla="*/ 668220 h 824936"/>
              <a:gd name="connsiteX86" fmla="*/ 7728204 w 7996200"/>
              <a:gd name="connsiteY86" fmla="*/ 643461 h 824936"/>
              <a:gd name="connsiteX87" fmla="*/ 7756772 w 7996200"/>
              <a:gd name="connsiteY87" fmla="*/ 586053 h 824936"/>
              <a:gd name="connsiteX88" fmla="*/ 7729565 w 7996200"/>
              <a:gd name="connsiteY88" fmla="*/ 530549 h 824936"/>
              <a:gd name="connsiteX89" fmla="*/ 7603322 w 7996200"/>
              <a:gd name="connsiteY89" fmla="*/ 484296 h 824936"/>
              <a:gd name="connsiteX90" fmla="*/ 7372056 w 7996200"/>
              <a:gd name="connsiteY90" fmla="*/ 387437 h 824936"/>
              <a:gd name="connsiteX91" fmla="*/ 7302405 w 7996200"/>
              <a:gd name="connsiteY91" fmla="*/ 233442 h 824936"/>
              <a:gd name="connsiteX92" fmla="*/ 7338047 w 7996200"/>
              <a:gd name="connsiteY92" fmla="*/ 117265 h 824936"/>
              <a:gd name="connsiteX93" fmla="*/ 7445245 w 7996200"/>
              <a:gd name="connsiteY93" fmla="*/ 31289 h 824936"/>
              <a:gd name="connsiteX94" fmla="*/ 7641412 w 7996200"/>
              <a:gd name="connsiteY94" fmla="*/ 0 h 824936"/>
              <a:gd name="connsiteX95" fmla="*/ 4689467 w 7996200"/>
              <a:gd name="connsiteY95" fmla="*/ 0 h 824936"/>
              <a:gd name="connsiteX96" fmla="*/ 4926446 w 7996200"/>
              <a:gd name="connsiteY96" fmla="*/ 60945 h 824936"/>
              <a:gd name="connsiteX97" fmla="*/ 5054594 w 7996200"/>
              <a:gd name="connsiteY97" fmla="*/ 248134 h 824936"/>
              <a:gd name="connsiteX98" fmla="*/ 4836933 w 7996200"/>
              <a:gd name="connsiteY98" fmla="*/ 296563 h 824936"/>
              <a:gd name="connsiteX99" fmla="*/ 4812990 w 7996200"/>
              <a:gd name="connsiteY99" fmla="*/ 243236 h 824936"/>
              <a:gd name="connsiteX100" fmla="*/ 4762384 w 7996200"/>
              <a:gd name="connsiteY100" fmla="*/ 199704 h 824936"/>
              <a:gd name="connsiteX101" fmla="*/ 4695453 w 7996200"/>
              <a:gd name="connsiteY101" fmla="*/ 184468 h 824936"/>
              <a:gd name="connsiteX102" fmla="*/ 4567033 w 7996200"/>
              <a:gd name="connsiteY102" fmla="*/ 251866 h 824936"/>
              <a:gd name="connsiteX103" fmla="*/ 4533296 w 7996200"/>
              <a:gd name="connsiteY103" fmla="*/ 408931 h 824936"/>
              <a:gd name="connsiteX104" fmla="*/ 4573563 w 7996200"/>
              <a:gd name="connsiteY104" fmla="*/ 590738 h 824936"/>
              <a:gd name="connsiteX105" fmla="*/ 4686747 w 7996200"/>
              <a:gd name="connsiteY105" fmla="*/ 639924 h 824936"/>
              <a:gd name="connsiteX106" fmla="*/ 4793672 w 7996200"/>
              <a:gd name="connsiteY106" fmla="*/ 600201 h 824936"/>
              <a:gd name="connsiteX107" fmla="*/ 4846183 w 7996200"/>
              <a:gd name="connsiteY107" fmla="*/ 484840 h 824936"/>
              <a:gd name="connsiteX108" fmla="*/ 5062212 w 7996200"/>
              <a:gd name="connsiteY108" fmla="*/ 550139 h 824936"/>
              <a:gd name="connsiteX109" fmla="*/ 4993649 w 7996200"/>
              <a:gd name="connsiteY109" fmla="*/ 701957 h 824936"/>
              <a:gd name="connsiteX110" fmla="*/ 4877472 w 7996200"/>
              <a:gd name="connsiteY110" fmla="*/ 793919 h 824936"/>
              <a:gd name="connsiteX111" fmla="*/ 4700895 w 7996200"/>
              <a:gd name="connsiteY111" fmla="*/ 824936 h 824936"/>
              <a:gd name="connsiteX112" fmla="*/ 4488403 w 7996200"/>
              <a:gd name="connsiteY112" fmla="*/ 787143 h 824936"/>
              <a:gd name="connsiteX113" fmla="*/ 4346107 w 7996200"/>
              <a:gd name="connsiteY113" fmla="*/ 654187 h 824936"/>
              <a:gd name="connsiteX114" fmla="*/ 4286250 w 7996200"/>
              <a:gd name="connsiteY114" fmla="*/ 410563 h 824936"/>
              <a:gd name="connsiteX115" fmla="*/ 4391544 w 7996200"/>
              <a:gd name="connsiteY115" fmla="*/ 106314 h 824936"/>
              <a:gd name="connsiteX116" fmla="*/ 4689467 w 7996200"/>
              <a:gd name="connsiteY116" fmla="*/ 0 h 824936"/>
              <a:gd name="connsiteX117" fmla="*/ 1276522 w 7996200"/>
              <a:gd name="connsiteY117" fmla="*/ 0 h 824936"/>
              <a:gd name="connsiteX118" fmla="*/ 1583424 w 7996200"/>
              <a:gd name="connsiteY118" fmla="*/ 106926 h 824936"/>
              <a:gd name="connsiteX119" fmla="*/ 1691166 w 7996200"/>
              <a:gd name="connsiteY119" fmla="*/ 406482 h 824936"/>
              <a:gd name="connsiteX120" fmla="*/ 1644097 w 7996200"/>
              <a:gd name="connsiteY120" fmla="*/ 635843 h 824936"/>
              <a:gd name="connsiteX121" fmla="*/ 1508059 w 7996200"/>
              <a:gd name="connsiteY121" fmla="*/ 775146 h 824936"/>
              <a:gd name="connsiteX122" fmla="*/ 1286317 w 7996200"/>
              <a:gd name="connsiteY122" fmla="*/ 824936 h 824936"/>
              <a:gd name="connsiteX123" fmla="*/ 1062942 w 7996200"/>
              <a:gd name="connsiteY123" fmla="*/ 781948 h 824936"/>
              <a:gd name="connsiteX124" fmla="*/ 919558 w 7996200"/>
              <a:gd name="connsiteY124" fmla="*/ 645910 h 824936"/>
              <a:gd name="connsiteX125" fmla="*/ 864598 w 7996200"/>
              <a:gd name="connsiteY125" fmla="*/ 413012 h 824936"/>
              <a:gd name="connsiteX126" fmla="*/ 973429 w 7996200"/>
              <a:gd name="connsiteY126" fmla="*/ 108831 h 824936"/>
              <a:gd name="connsiteX127" fmla="*/ 1276522 w 7996200"/>
              <a:gd name="connsiteY127" fmla="*/ 0 h 824936"/>
              <a:gd name="connsiteX128" fmla="*/ 403217 w 7996200"/>
              <a:gd name="connsiteY128" fmla="*/ 0 h 824936"/>
              <a:gd name="connsiteX129" fmla="*/ 640196 w 7996200"/>
              <a:gd name="connsiteY129" fmla="*/ 60945 h 824936"/>
              <a:gd name="connsiteX130" fmla="*/ 768344 w 7996200"/>
              <a:gd name="connsiteY130" fmla="*/ 248134 h 824936"/>
              <a:gd name="connsiteX131" fmla="*/ 550682 w 7996200"/>
              <a:gd name="connsiteY131" fmla="*/ 296563 h 824936"/>
              <a:gd name="connsiteX132" fmla="*/ 526740 w 7996200"/>
              <a:gd name="connsiteY132" fmla="*/ 243236 h 824936"/>
              <a:gd name="connsiteX133" fmla="*/ 476134 w 7996200"/>
              <a:gd name="connsiteY133" fmla="*/ 199704 h 824936"/>
              <a:gd name="connsiteX134" fmla="*/ 409203 w 7996200"/>
              <a:gd name="connsiteY134" fmla="*/ 184468 h 824936"/>
              <a:gd name="connsiteX135" fmla="*/ 280783 w 7996200"/>
              <a:gd name="connsiteY135" fmla="*/ 251866 h 824936"/>
              <a:gd name="connsiteX136" fmla="*/ 247045 w 7996200"/>
              <a:gd name="connsiteY136" fmla="*/ 408931 h 824936"/>
              <a:gd name="connsiteX137" fmla="*/ 287313 w 7996200"/>
              <a:gd name="connsiteY137" fmla="*/ 590738 h 824936"/>
              <a:gd name="connsiteX138" fmla="*/ 400496 w 7996200"/>
              <a:gd name="connsiteY138" fmla="*/ 639924 h 824936"/>
              <a:gd name="connsiteX139" fmla="*/ 507423 w 7996200"/>
              <a:gd name="connsiteY139" fmla="*/ 600201 h 824936"/>
              <a:gd name="connsiteX140" fmla="*/ 559933 w 7996200"/>
              <a:gd name="connsiteY140" fmla="*/ 484840 h 824936"/>
              <a:gd name="connsiteX141" fmla="*/ 775962 w 7996200"/>
              <a:gd name="connsiteY141" fmla="*/ 550139 h 824936"/>
              <a:gd name="connsiteX142" fmla="*/ 707398 w 7996200"/>
              <a:gd name="connsiteY142" fmla="*/ 701957 h 824936"/>
              <a:gd name="connsiteX143" fmla="*/ 591222 w 7996200"/>
              <a:gd name="connsiteY143" fmla="*/ 793919 h 824936"/>
              <a:gd name="connsiteX144" fmla="*/ 414644 w 7996200"/>
              <a:gd name="connsiteY144" fmla="*/ 824936 h 824936"/>
              <a:gd name="connsiteX145" fmla="*/ 202153 w 7996200"/>
              <a:gd name="connsiteY145" fmla="*/ 787143 h 824936"/>
              <a:gd name="connsiteX146" fmla="*/ 59857 w 7996200"/>
              <a:gd name="connsiteY146" fmla="*/ 654187 h 824936"/>
              <a:gd name="connsiteX147" fmla="*/ 0 w 7996200"/>
              <a:gd name="connsiteY147" fmla="*/ 410563 h 824936"/>
              <a:gd name="connsiteX148" fmla="*/ 105294 w 7996200"/>
              <a:gd name="connsiteY148" fmla="*/ 106314 h 824936"/>
              <a:gd name="connsiteX149" fmla="*/ 403217 w 7996200"/>
              <a:gd name="connsiteY149" fmla="*/ 0 h 82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7996200" h="824936">
                <a:moveTo>
                  <a:pt x="3818616" y="220382"/>
                </a:moveTo>
                <a:lnTo>
                  <a:pt x="3731484" y="507151"/>
                </a:lnTo>
                <a:lnTo>
                  <a:pt x="3906666" y="507151"/>
                </a:lnTo>
                <a:close/>
                <a:moveTo>
                  <a:pt x="1275978" y="186644"/>
                </a:moveTo>
                <a:cubicBezTo>
                  <a:pt x="1226279" y="186644"/>
                  <a:pt x="1186374" y="204239"/>
                  <a:pt x="1156265" y="239427"/>
                </a:cubicBezTo>
                <a:cubicBezTo>
                  <a:pt x="1126155" y="274616"/>
                  <a:pt x="1111099" y="332840"/>
                  <a:pt x="1111099" y="414100"/>
                </a:cubicBezTo>
                <a:cubicBezTo>
                  <a:pt x="1111099" y="494635"/>
                  <a:pt x="1126064" y="552497"/>
                  <a:pt x="1155992" y="587685"/>
                </a:cubicBezTo>
                <a:cubicBezTo>
                  <a:pt x="1185920" y="622874"/>
                  <a:pt x="1226641" y="640468"/>
                  <a:pt x="1278155" y="640468"/>
                </a:cubicBezTo>
                <a:cubicBezTo>
                  <a:pt x="1331119" y="640468"/>
                  <a:pt x="1372112" y="623237"/>
                  <a:pt x="1401133" y="588774"/>
                </a:cubicBezTo>
                <a:cubicBezTo>
                  <a:pt x="1430154" y="554311"/>
                  <a:pt x="1444665" y="492458"/>
                  <a:pt x="1444665" y="403217"/>
                </a:cubicBezTo>
                <a:cubicBezTo>
                  <a:pt x="1444665" y="328124"/>
                  <a:pt x="1429519" y="273255"/>
                  <a:pt x="1399229" y="238611"/>
                </a:cubicBezTo>
                <a:cubicBezTo>
                  <a:pt x="1368938" y="203967"/>
                  <a:pt x="1327854" y="186644"/>
                  <a:pt x="1275978" y="186644"/>
                </a:cubicBezTo>
                <a:close/>
                <a:moveTo>
                  <a:pt x="6392084" y="13604"/>
                </a:moveTo>
                <a:lnTo>
                  <a:pt x="6638041" y="13604"/>
                </a:lnTo>
                <a:lnTo>
                  <a:pt x="6638041" y="500196"/>
                </a:lnTo>
                <a:cubicBezTo>
                  <a:pt x="6638041" y="543694"/>
                  <a:pt x="6650103" y="577675"/>
                  <a:pt x="6674227" y="602139"/>
                </a:cubicBezTo>
                <a:cubicBezTo>
                  <a:pt x="6698351" y="626604"/>
                  <a:pt x="6731816" y="638836"/>
                  <a:pt x="6774624" y="638836"/>
                </a:cubicBezTo>
                <a:cubicBezTo>
                  <a:pt x="6817067" y="638836"/>
                  <a:pt x="6850351" y="626784"/>
                  <a:pt x="6874476" y="602679"/>
                </a:cubicBezTo>
                <a:cubicBezTo>
                  <a:pt x="6898600" y="578575"/>
                  <a:pt x="6910662" y="544414"/>
                  <a:pt x="6910662" y="500196"/>
                </a:cubicBezTo>
                <a:lnTo>
                  <a:pt x="6910662" y="13604"/>
                </a:lnTo>
                <a:lnTo>
                  <a:pt x="7156618" y="13604"/>
                </a:lnTo>
                <a:lnTo>
                  <a:pt x="7156618" y="488879"/>
                </a:lnTo>
                <a:cubicBezTo>
                  <a:pt x="7156618" y="536005"/>
                  <a:pt x="7149272" y="580504"/>
                  <a:pt x="7134580" y="622375"/>
                </a:cubicBezTo>
                <a:cubicBezTo>
                  <a:pt x="7119888" y="664246"/>
                  <a:pt x="7096852" y="700862"/>
                  <a:pt x="7065473" y="732222"/>
                </a:cubicBezTo>
                <a:cubicBezTo>
                  <a:pt x="7034094" y="763581"/>
                  <a:pt x="7001172" y="785604"/>
                  <a:pt x="6966709" y="798290"/>
                </a:cubicBezTo>
                <a:cubicBezTo>
                  <a:pt x="6918824" y="816054"/>
                  <a:pt x="6861325" y="824936"/>
                  <a:pt x="6794213" y="824936"/>
                </a:cubicBezTo>
                <a:cubicBezTo>
                  <a:pt x="6755396" y="824936"/>
                  <a:pt x="6713044" y="822217"/>
                  <a:pt x="6667153" y="816778"/>
                </a:cubicBezTo>
                <a:cubicBezTo>
                  <a:pt x="6621263" y="811339"/>
                  <a:pt x="6582900" y="800554"/>
                  <a:pt x="6552065" y="784422"/>
                </a:cubicBezTo>
                <a:cubicBezTo>
                  <a:pt x="6521230" y="768290"/>
                  <a:pt x="6493024" y="745361"/>
                  <a:pt x="6467449" y="715633"/>
                </a:cubicBezTo>
                <a:cubicBezTo>
                  <a:pt x="6441874" y="685906"/>
                  <a:pt x="6424370" y="655274"/>
                  <a:pt x="6414938" y="623735"/>
                </a:cubicBezTo>
                <a:cubicBezTo>
                  <a:pt x="6399702" y="572982"/>
                  <a:pt x="6392084" y="528030"/>
                  <a:pt x="6392084" y="488879"/>
                </a:cubicBezTo>
                <a:close/>
                <a:moveTo>
                  <a:pt x="5125817" y="13604"/>
                </a:moveTo>
                <a:lnTo>
                  <a:pt x="5875116" y="13604"/>
                </a:lnTo>
                <a:lnTo>
                  <a:pt x="5875116" y="210587"/>
                </a:lnTo>
                <a:lnTo>
                  <a:pt x="5623717" y="210587"/>
                </a:lnTo>
                <a:lnTo>
                  <a:pt x="5623717" y="811332"/>
                </a:lnTo>
                <a:lnTo>
                  <a:pt x="5377216" y="811332"/>
                </a:lnTo>
                <a:lnTo>
                  <a:pt x="5377216" y="210587"/>
                </a:lnTo>
                <a:lnTo>
                  <a:pt x="5125817" y="210587"/>
                </a:lnTo>
                <a:close/>
                <a:moveTo>
                  <a:pt x="3687203" y="13604"/>
                </a:moveTo>
                <a:lnTo>
                  <a:pt x="3956083" y="13604"/>
                </a:lnTo>
                <a:lnTo>
                  <a:pt x="4255843" y="811332"/>
                </a:lnTo>
                <a:lnTo>
                  <a:pt x="3997710" y="811332"/>
                </a:lnTo>
                <a:lnTo>
                  <a:pt x="3957800" y="679647"/>
                </a:lnTo>
                <a:lnTo>
                  <a:pt x="3677944" y="679647"/>
                </a:lnTo>
                <a:lnTo>
                  <a:pt x="3639062" y="811332"/>
                </a:lnTo>
                <a:lnTo>
                  <a:pt x="3387375" y="811332"/>
                </a:lnTo>
                <a:close/>
                <a:moveTo>
                  <a:pt x="2687417" y="13604"/>
                </a:moveTo>
                <a:lnTo>
                  <a:pt x="3436716" y="13604"/>
                </a:lnTo>
                <a:lnTo>
                  <a:pt x="3436716" y="210587"/>
                </a:lnTo>
                <a:lnTo>
                  <a:pt x="3185317" y="210587"/>
                </a:lnTo>
                <a:lnTo>
                  <a:pt x="3185317" y="811332"/>
                </a:lnTo>
                <a:lnTo>
                  <a:pt x="2938816" y="811332"/>
                </a:lnTo>
                <a:lnTo>
                  <a:pt x="2938816" y="210587"/>
                </a:lnTo>
                <a:lnTo>
                  <a:pt x="2687417" y="210587"/>
                </a:lnTo>
                <a:close/>
                <a:moveTo>
                  <a:pt x="1821173" y="13604"/>
                </a:moveTo>
                <a:lnTo>
                  <a:pt x="2051349" y="13604"/>
                </a:lnTo>
                <a:lnTo>
                  <a:pt x="2351721" y="454946"/>
                </a:lnTo>
                <a:lnTo>
                  <a:pt x="2351721" y="13604"/>
                </a:lnTo>
                <a:lnTo>
                  <a:pt x="2584075" y="13604"/>
                </a:lnTo>
                <a:lnTo>
                  <a:pt x="2584075" y="811332"/>
                </a:lnTo>
                <a:lnTo>
                  <a:pt x="2351721" y="811332"/>
                </a:lnTo>
                <a:lnTo>
                  <a:pt x="2052982" y="373323"/>
                </a:lnTo>
                <a:lnTo>
                  <a:pt x="2052982" y="811332"/>
                </a:lnTo>
                <a:lnTo>
                  <a:pt x="1821173" y="811332"/>
                </a:lnTo>
                <a:close/>
                <a:moveTo>
                  <a:pt x="7641412" y="0"/>
                </a:moveTo>
                <a:cubicBezTo>
                  <a:pt x="7743350" y="0"/>
                  <a:pt x="7821074" y="18955"/>
                  <a:pt x="7874582" y="56864"/>
                </a:cubicBezTo>
                <a:cubicBezTo>
                  <a:pt x="7928090" y="94773"/>
                  <a:pt x="7959923" y="155084"/>
                  <a:pt x="7970080" y="237795"/>
                </a:cubicBezTo>
                <a:lnTo>
                  <a:pt x="7737728" y="251399"/>
                </a:lnTo>
                <a:cubicBezTo>
                  <a:pt x="7731560" y="215485"/>
                  <a:pt x="7718591" y="189365"/>
                  <a:pt x="7698820" y="173041"/>
                </a:cubicBezTo>
                <a:cubicBezTo>
                  <a:pt x="7679050" y="156716"/>
                  <a:pt x="7651751" y="148554"/>
                  <a:pt x="7616926" y="148554"/>
                </a:cubicBezTo>
                <a:cubicBezTo>
                  <a:pt x="7588266" y="148554"/>
                  <a:pt x="7566682" y="154630"/>
                  <a:pt x="7552171" y="166783"/>
                </a:cubicBezTo>
                <a:cubicBezTo>
                  <a:pt x="7537660" y="178936"/>
                  <a:pt x="7530405" y="193718"/>
                  <a:pt x="7530405" y="211131"/>
                </a:cubicBezTo>
                <a:cubicBezTo>
                  <a:pt x="7530405" y="223828"/>
                  <a:pt x="7536390" y="235255"/>
                  <a:pt x="7548362" y="245413"/>
                </a:cubicBezTo>
                <a:cubicBezTo>
                  <a:pt x="7559970" y="255933"/>
                  <a:pt x="7587541" y="265728"/>
                  <a:pt x="7631074" y="274797"/>
                </a:cubicBezTo>
                <a:cubicBezTo>
                  <a:pt x="7738816" y="298014"/>
                  <a:pt x="7815994" y="321504"/>
                  <a:pt x="7862610" y="345265"/>
                </a:cubicBezTo>
                <a:cubicBezTo>
                  <a:pt x="7909226" y="369026"/>
                  <a:pt x="7943145" y="398501"/>
                  <a:pt x="7964367" y="433690"/>
                </a:cubicBezTo>
                <a:cubicBezTo>
                  <a:pt x="7985589" y="468878"/>
                  <a:pt x="7996200" y="508239"/>
                  <a:pt x="7996200" y="551771"/>
                </a:cubicBezTo>
                <a:cubicBezTo>
                  <a:pt x="7996200" y="602922"/>
                  <a:pt x="7982052" y="650082"/>
                  <a:pt x="7953756" y="693251"/>
                </a:cubicBezTo>
                <a:cubicBezTo>
                  <a:pt x="7925460" y="736420"/>
                  <a:pt x="7885918" y="769160"/>
                  <a:pt x="7835130" y="791471"/>
                </a:cubicBezTo>
                <a:cubicBezTo>
                  <a:pt x="7784343" y="813781"/>
                  <a:pt x="7720314" y="824936"/>
                  <a:pt x="7643044" y="824936"/>
                </a:cubicBezTo>
                <a:cubicBezTo>
                  <a:pt x="7507370" y="824936"/>
                  <a:pt x="7413412" y="798817"/>
                  <a:pt x="7361174" y="746578"/>
                </a:cubicBezTo>
                <a:cubicBezTo>
                  <a:pt x="7308935" y="694339"/>
                  <a:pt x="7279369" y="627953"/>
                  <a:pt x="7272476" y="547418"/>
                </a:cubicBezTo>
                <a:lnTo>
                  <a:pt x="7507006" y="532726"/>
                </a:lnTo>
                <a:cubicBezTo>
                  <a:pt x="7512085" y="570817"/>
                  <a:pt x="7522424" y="599838"/>
                  <a:pt x="7538023" y="619790"/>
                </a:cubicBezTo>
                <a:cubicBezTo>
                  <a:pt x="7563417" y="652077"/>
                  <a:pt x="7599694" y="668220"/>
                  <a:pt x="7646854" y="668220"/>
                </a:cubicBezTo>
                <a:cubicBezTo>
                  <a:pt x="7682042" y="668220"/>
                  <a:pt x="7709160" y="659967"/>
                  <a:pt x="7728204" y="643461"/>
                </a:cubicBezTo>
                <a:cubicBezTo>
                  <a:pt x="7747250" y="626955"/>
                  <a:pt x="7756772" y="607819"/>
                  <a:pt x="7756772" y="586053"/>
                </a:cubicBezTo>
                <a:cubicBezTo>
                  <a:pt x="7756772" y="565375"/>
                  <a:pt x="7747704" y="546874"/>
                  <a:pt x="7729565" y="530549"/>
                </a:cubicBezTo>
                <a:cubicBezTo>
                  <a:pt x="7711426" y="514224"/>
                  <a:pt x="7669346" y="498807"/>
                  <a:pt x="7603322" y="484296"/>
                </a:cubicBezTo>
                <a:cubicBezTo>
                  <a:pt x="7495216" y="459991"/>
                  <a:pt x="7418128" y="427704"/>
                  <a:pt x="7372056" y="387437"/>
                </a:cubicBezTo>
                <a:cubicBezTo>
                  <a:pt x="7325622" y="347170"/>
                  <a:pt x="7302405" y="295838"/>
                  <a:pt x="7302405" y="233442"/>
                </a:cubicBezTo>
                <a:cubicBezTo>
                  <a:pt x="7302405" y="192449"/>
                  <a:pt x="7314286" y="153723"/>
                  <a:pt x="7338047" y="117265"/>
                </a:cubicBezTo>
                <a:cubicBezTo>
                  <a:pt x="7361808" y="80807"/>
                  <a:pt x="7397541" y="52148"/>
                  <a:pt x="7445245" y="31289"/>
                </a:cubicBezTo>
                <a:cubicBezTo>
                  <a:pt x="7492949" y="10430"/>
                  <a:pt x="7558338" y="0"/>
                  <a:pt x="7641412" y="0"/>
                </a:cubicBezTo>
                <a:close/>
                <a:moveTo>
                  <a:pt x="4689467" y="0"/>
                </a:moveTo>
                <a:cubicBezTo>
                  <a:pt x="4789954" y="0"/>
                  <a:pt x="4868947" y="20315"/>
                  <a:pt x="4926446" y="60945"/>
                </a:cubicBezTo>
                <a:cubicBezTo>
                  <a:pt x="4983944" y="101575"/>
                  <a:pt x="5026660" y="163971"/>
                  <a:pt x="5054594" y="248134"/>
                </a:cubicBezTo>
                <a:lnTo>
                  <a:pt x="4836933" y="296563"/>
                </a:lnTo>
                <a:cubicBezTo>
                  <a:pt x="4829314" y="272258"/>
                  <a:pt x="4821334" y="254482"/>
                  <a:pt x="4812990" y="243236"/>
                </a:cubicBezTo>
                <a:cubicBezTo>
                  <a:pt x="4799205" y="224372"/>
                  <a:pt x="4782336" y="209862"/>
                  <a:pt x="4762384" y="199704"/>
                </a:cubicBezTo>
                <a:cubicBezTo>
                  <a:pt x="4742432" y="189547"/>
                  <a:pt x="4720122" y="184468"/>
                  <a:pt x="4695453" y="184468"/>
                </a:cubicBezTo>
                <a:cubicBezTo>
                  <a:pt x="4639587" y="184468"/>
                  <a:pt x="4596780" y="206934"/>
                  <a:pt x="4567033" y="251866"/>
                </a:cubicBezTo>
                <a:cubicBezTo>
                  <a:pt x="4544541" y="285201"/>
                  <a:pt x="4533296" y="337556"/>
                  <a:pt x="4533296" y="408931"/>
                </a:cubicBezTo>
                <a:cubicBezTo>
                  <a:pt x="4533296" y="497344"/>
                  <a:pt x="4546718" y="557947"/>
                  <a:pt x="4573563" y="590738"/>
                </a:cubicBezTo>
                <a:cubicBezTo>
                  <a:pt x="4600408" y="623529"/>
                  <a:pt x="4638136" y="639924"/>
                  <a:pt x="4686747" y="639924"/>
                </a:cubicBezTo>
                <a:cubicBezTo>
                  <a:pt x="4733906" y="639924"/>
                  <a:pt x="4769548" y="626683"/>
                  <a:pt x="4793672" y="600201"/>
                </a:cubicBezTo>
                <a:cubicBezTo>
                  <a:pt x="4817797" y="573719"/>
                  <a:pt x="4835300" y="535265"/>
                  <a:pt x="4846183" y="484840"/>
                </a:cubicBezTo>
                <a:lnTo>
                  <a:pt x="5062212" y="550139"/>
                </a:lnTo>
                <a:cubicBezTo>
                  <a:pt x="5047701" y="610721"/>
                  <a:pt x="5024847" y="661327"/>
                  <a:pt x="4993649" y="701957"/>
                </a:cubicBezTo>
                <a:cubicBezTo>
                  <a:pt x="4962450" y="742587"/>
                  <a:pt x="4923725" y="773242"/>
                  <a:pt x="4877472" y="793919"/>
                </a:cubicBezTo>
                <a:cubicBezTo>
                  <a:pt x="4831219" y="814597"/>
                  <a:pt x="4772360" y="824936"/>
                  <a:pt x="4700895" y="824936"/>
                </a:cubicBezTo>
                <a:cubicBezTo>
                  <a:pt x="4614193" y="824936"/>
                  <a:pt x="4543362" y="812338"/>
                  <a:pt x="4488403" y="787143"/>
                </a:cubicBezTo>
                <a:cubicBezTo>
                  <a:pt x="4433443" y="761947"/>
                  <a:pt x="4386011" y="717629"/>
                  <a:pt x="4346107" y="654187"/>
                </a:cubicBezTo>
                <a:cubicBezTo>
                  <a:pt x="4306202" y="590745"/>
                  <a:pt x="4286250" y="509537"/>
                  <a:pt x="4286250" y="410563"/>
                </a:cubicBezTo>
                <a:cubicBezTo>
                  <a:pt x="4286250" y="278606"/>
                  <a:pt x="4321348" y="177190"/>
                  <a:pt x="4391544" y="106314"/>
                </a:cubicBezTo>
                <a:cubicBezTo>
                  <a:pt x="4461739" y="35438"/>
                  <a:pt x="4561047" y="0"/>
                  <a:pt x="4689467" y="0"/>
                </a:cubicBezTo>
                <a:close/>
                <a:moveTo>
                  <a:pt x="1276522" y="0"/>
                </a:moveTo>
                <a:cubicBezTo>
                  <a:pt x="1409295" y="0"/>
                  <a:pt x="1511596" y="35642"/>
                  <a:pt x="1583424" y="106926"/>
                </a:cubicBezTo>
                <a:cubicBezTo>
                  <a:pt x="1655253" y="178210"/>
                  <a:pt x="1691166" y="278062"/>
                  <a:pt x="1691166" y="406482"/>
                </a:cubicBezTo>
                <a:cubicBezTo>
                  <a:pt x="1691166" y="499714"/>
                  <a:pt x="1675476" y="576167"/>
                  <a:pt x="1644097" y="635843"/>
                </a:cubicBezTo>
                <a:cubicBezTo>
                  <a:pt x="1612718" y="695518"/>
                  <a:pt x="1567372" y="741953"/>
                  <a:pt x="1508059" y="775146"/>
                </a:cubicBezTo>
                <a:cubicBezTo>
                  <a:pt x="1448746" y="808339"/>
                  <a:pt x="1374832" y="824936"/>
                  <a:pt x="1286317" y="824936"/>
                </a:cubicBezTo>
                <a:cubicBezTo>
                  <a:pt x="1196350" y="824936"/>
                  <a:pt x="1121892" y="810607"/>
                  <a:pt x="1062942" y="781948"/>
                </a:cubicBezTo>
                <a:cubicBezTo>
                  <a:pt x="1003992" y="753289"/>
                  <a:pt x="956197" y="707943"/>
                  <a:pt x="919558" y="645910"/>
                </a:cubicBezTo>
                <a:cubicBezTo>
                  <a:pt x="882918" y="583876"/>
                  <a:pt x="864598" y="506244"/>
                  <a:pt x="864598" y="413012"/>
                </a:cubicBezTo>
                <a:cubicBezTo>
                  <a:pt x="864598" y="282778"/>
                  <a:pt x="900875" y="181384"/>
                  <a:pt x="973429" y="108831"/>
                </a:cubicBezTo>
                <a:cubicBezTo>
                  <a:pt x="1045982" y="36277"/>
                  <a:pt x="1147014" y="0"/>
                  <a:pt x="1276522" y="0"/>
                </a:cubicBezTo>
                <a:close/>
                <a:moveTo>
                  <a:pt x="403217" y="0"/>
                </a:moveTo>
                <a:cubicBezTo>
                  <a:pt x="503704" y="0"/>
                  <a:pt x="582697" y="20315"/>
                  <a:pt x="640196" y="60945"/>
                </a:cubicBezTo>
                <a:cubicBezTo>
                  <a:pt x="697695" y="101575"/>
                  <a:pt x="740411" y="163971"/>
                  <a:pt x="768344" y="248134"/>
                </a:cubicBezTo>
                <a:lnTo>
                  <a:pt x="550682" y="296563"/>
                </a:lnTo>
                <a:cubicBezTo>
                  <a:pt x="543065" y="272258"/>
                  <a:pt x="535083" y="254482"/>
                  <a:pt x="526740" y="243236"/>
                </a:cubicBezTo>
                <a:cubicBezTo>
                  <a:pt x="512955" y="224372"/>
                  <a:pt x="496086" y="209862"/>
                  <a:pt x="476134" y="199704"/>
                </a:cubicBezTo>
                <a:cubicBezTo>
                  <a:pt x="456182" y="189547"/>
                  <a:pt x="433871" y="184468"/>
                  <a:pt x="409203" y="184468"/>
                </a:cubicBezTo>
                <a:cubicBezTo>
                  <a:pt x="353336" y="184468"/>
                  <a:pt x="310530" y="206934"/>
                  <a:pt x="280783" y="251866"/>
                </a:cubicBezTo>
                <a:cubicBezTo>
                  <a:pt x="258291" y="285201"/>
                  <a:pt x="247045" y="337556"/>
                  <a:pt x="247045" y="408931"/>
                </a:cubicBezTo>
                <a:cubicBezTo>
                  <a:pt x="247045" y="497344"/>
                  <a:pt x="260468" y="557947"/>
                  <a:pt x="287313" y="590738"/>
                </a:cubicBezTo>
                <a:cubicBezTo>
                  <a:pt x="314157" y="623529"/>
                  <a:pt x="351886" y="639924"/>
                  <a:pt x="400496" y="639924"/>
                </a:cubicBezTo>
                <a:cubicBezTo>
                  <a:pt x="447656" y="639924"/>
                  <a:pt x="483299" y="626683"/>
                  <a:pt x="507423" y="600201"/>
                </a:cubicBezTo>
                <a:cubicBezTo>
                  <a:pt x="531547" y="573719"/>
                  <a:pt x="549050" y="535265"/>
                  <a:pt x="559933" y="484840"/>
                </a:cubicBezTo>
                <a:lnTo>
                  <a:pt x="775962" y="550139"/>
                </a:lnTo>
                <a:cubicBezTo>
                  <a:pt x="761451" y="610721"/>
                  <a:pt x="738597" y="661327"/>
                  <a:pt x="707398" y="701957"/>
                </a:cubicBezTo>
                <a:cubicBezTo>
                  <a:pt x="676200" y="742587"/>
                  <a:pt x="637475" y="773242"/>
                  <a:pt x="591222" y="793919"/>
                </a:cubicBezTo>
                <a:cubicBezTo>
                  <a:pt x="544969" y="814597"/>
                  <a:pt x="486110" y="824936"/>
                  <a:pt x="414644" y="824936"/>
                </a:cubicBezTo>
                <a:cubicBezTo>
                  <a:pt x="327943" y="824936"/>
                  <a:pt x="257112" y="812338"/>
                  <a:pt x="202153" y="787143"/>
                </a:cubicBezTo>
                <a:cubicBezTo>
                  <a:pt x="147193" y="761947"/>
                  <a:pt x="99761" y="717629"/>
                  <a:pt x="59857" y="654187"/>
                </a:cubicBezTo>
                <a:cubicBezTo>
                  <a:pt x="19952" y="590745"/>
                  <a:pt x="0" y="509537"/>
                  <a:pt x="0" y="410563"/>
                </a:cubicBezTo>
                <a:cubicBezTo>
                  <a:pt x="0" y="278606"/>
                  <a:pt x="35098" y="177190"/>
                  <a:pt x="105294" y="106314"/>
                </a:cubicBezTo>
                <a:cubicBezTo>
                  <a:pt x="175489" y="35438"/>
                  <a:pt x="274797" y="0"/>
                  <a:pt x="40321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072780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1E64-1394-4F80-8349-E2E2DBF8D26C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83777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38189" y="1760150"/>
            <a:ext cx="2490788" cy="289719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71863" y="1760150"/>
            <a:ext cx="2490788" cy="289719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205538" y="1760150"/>
            <a:ext cx="2490788" cy="289719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8939212" y="1760150"/>
            <a:ext cx="2490788" cy="289719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360336"/>
      </p:ext>
    </p:extLst>
  </p:cSld>
  <p:clrMapOvr>
    <a:masterClrMapping/>
  </p:clrMapOvr>
  <p:transition spd="slow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38189" y="1760150"/>
            <a:ext cx="2490788" cy="2512047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71863" y="1760150"/>
            <a:ext cx="2490788" cy="2512047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205538" y="1760150"/>
            <a:ext cx="2490788" cy="2512047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8939212" y="1760150"/>
            <a:ext cx="2490788" cy="2512047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409714"/>
      </p:ext>
    </p:extLst>
  </p:cSld>
  <p:clrMapOvr>
    <a:masterClrMapping/>
  </p:clrMapOvr>
  <p:transition spd="slow"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194786" y="1760150"/>
            <a:ext cx="3802428" cy="410100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691728"/>
      </p:ext>
    </p:extLst>
  </p:cSld>
  <p:clrMapOvr>
    <a:masterClrMapping/>
  </p:clrMapOvr>
  <p:transition spd="slow"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0275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05460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134168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8859353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5586336"/>
      </p:ext>
    </p:extLst>
  </p:cSld>
  <p:clrMapOvr>
    <a:masterClrMapping/>
  </p:clrMapOvr>
  <p:transition spd="slow"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217475" y="1728537"/>
            <a:ext cx="3400926" cy="3400926"/>
          </a:xfrm>
          <a:custGeom>
            <a:avLst/>
            <a:gdLst>
              <a:gd name="connsiteX0" fmla="*/ 1700463 w 3400926"/>
              <a:gd name="connsiteY0" fmla="*/ 0 h 3400926"/>
              <a:gd name="connsiteX1" fmla="*/ 3400926 w 3400926"/>
              <a:gd name="connsiteY1" fmla="*/ 1700463 h 3400926"/>
              <a:gd name="connsiteX2" fmla="*/ 1700463 w 3400926"/>
              <a:gd name="connsiteY2" fmla="*/ 3400926 h 3400926"/>
              <a:gd name="connsiteX3" fmla="*/ 0 w 3400926"/>
              <a:gd name="connsiteY3" fmla="*/ 1700463 h 3400926"/>
              <a:gd name="connsiteX4" fmla="*/ 1700463 w 3400926"/>
              <a:gd name="connsiteY4" fmla="*/ 0 h 340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0926" h="3400926">
                <a:moveTo>
                  <a:pt x="1700463" y="0"/>
                </a:moveTo>
                <a:cubicBezTo>
                  <a:pt x="2639603" y="0"/>
                  <a:pt x="3400926" y="761323"/>
                  <a:pt x="3400926" y="1700463"/>
                </a:cubicBezTo>
                <a:cubicBezTo>
                  <a:pt x="3400926" y="2639603"/>
                  <a:pt x="2639603" y="3400926"/>
                  <a:pt x="1700463" y="3400926"/>
                </a:cubicBezTo>
                <a:cubicBezTo>
                  <a:pt x="761323" y="3400926"/>
                  <a:pt x="0" y="2639603"/>
                  <a:pt x="0" y="1700463"/>
                </a:cubicBezTo>
                <a:cubicBezTo>
                  <a:pt x="0" y="761323"/>
                  <a:pt x="761323" y="0"/>
                  <a:pt x="170046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4209543"/>
      </p:ext>
    </p:extLst>
  </p:cSld>
  <p:clrMapOvr>
    <a:masterClrMapping/>
  </p:clrMapOvr>
  <p:transition spd="slow"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133975" y="695589"/>
            <a:ext cx="1924050" cy="1924050"/>
          </a:xfrm>
          <a:custGeom>
            <a:avLst/>
            <a:gdLst>
              <a:gd name="connsiteX0" fmla="*/ 962025 w 1924050"/>
              <a:gd name="connsiteY0" fmla="*/ 0 h 1924050"/>
              <a:gd name="connsiteX1" fmla="*/ 1924050 w 1924050"/>
              <a:gd name="connsiteY1" fmla="*/ 962025 h 1924050"/>
              <a:gd name="connsiteX2" fmla="*/ 962025 w 1924050"/>
              <a:gd name="connsiteY2" fmla="*/ 1924050 h 1924050"/>
              <a:gd name="connsiteX3" fmla="*/ 0 w 1924050"/>
              <a:gd name="connsiteY3" fmla="*/ 962025 h 1924050"/>
              <a:gd name="connsiteX4" fmla="*/ 962025 w 1924050"/>
              <a:gd name="connsiteY4" fmla="*/ 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4050" h="1924050">
                <a:moveTo>
                  <a:pt x="962025" y="0"/>
                </a:moveTo>
                <a:cubicBezTo>
                  <a:pt x="1493337" y="0"/>
                  <a:pt x="1924050" y="430713"/>
                  <a:pt x="1924050" y="962025"/>
                </a:cubicBezTo>
                <a:cubicBezTo>
                  <a:pt x="1924050" y="1493337"/>
                  <a:pt x="1493337" y="1924050"/>
                  <a:pt x="962025" y="1924050"/>
                </a:cubicBezTo>
                <a:cubicBezTo>
                  <a:pt x="430713" y="1924050"/>
                  <a:pt x="0" y="1493337"/>
                  <a:pt x="0" y="962025"/>
                </a:cubicBezTo>
                <a:cubicBezTo>
                  <a:pt x="0" y="430713"/>
                  <a:pt x="430713" y="0"/>
                  <a:pt x="9620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133975" y="3179232"/>
            <a:ext cx="1924050" cy="1924050"/>
          </a:xfrm>
          <a:custGeom>
            <a:avLst/>
            <a:gdLst>
              <a:gd name="connsiteX0" fmla="*/ 962025 w 1924050"/>
              <a:gd name="connsiteY0" fmla="*/ 0 h 1924050"/>
              <a:gd name="connsiteX1" fmla="*/ 1924050 w 1924050"/>
              <a:gd name="connsiteY1" fmla="*/ 962025 h 1924050"/>
              <a:gd name="connsiteX2" fmla="*/ 962025 w 1924050"/>
              <a:gd name="connsiteY2" fmla="*/ 1924050 h 1924050"/>
              <a:gd name="connsiteX3" fmla="*/ 0 w 1924050"/>
              <a:gd name="connsiteY3" fmla="*/ 962025 h 1924050"/>
              <a:gd name="connsiteX4" fmla="*/ 962025 w 1924050"/>
              <a:gd name="connsiteY4" fmla="*/ 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4050" h="1924050">
                <a:moveTo>
                  <a:pt x="962025" y="0"/>
                </a:moveTo>
                <a:cubicBezTo>
                  <a:pt x="1493337" y="0"/>
                  <a:pt x="1924050" y="430713"/>
                  <a:pt x="1924050" y="962025"/>
                </a:cubicBezTo>
                <a:cubicBezTo>
                  <a:pt x="1924050" y="1493337"/>
                  <a:pt x="1493337" y="1924050"/>
                  <a:pt x="962025" y="1924050"/>
                </a:cubicBezTo>
                <a:cubicBezTo>
                  <a:pt x="430713" y="1924050"/>
                  <a:pt x="0" y="1493337"/>
                  <a:pt x="0" y="962025"/>
                </a:cubicBezTo>
                <a:cubicBezTo>
                  <a:pt x="0" y="430713"/>
                  <a:pt x="430713" y="0"/>
                  <a:pt x="9620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93298"/>
      </p:ext>
    </p:extLst>
  </p:cSld>
  <p:clrMapOvr>
    <a:masterClrMapping/>
  </p:clrMapOvr>
  <p:transition spd="slow">
    <p:wip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6434" y="342900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0 w 12192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1629650"/>
      </p:ext>
    </p:extLst>
  </p:cSld>
  <p:clrMapOvr>
    <a:masterClrMapping/>
  </p:clrMapOvr>
  <p:transition spd="slow">
    <p:wip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946324" y="1732375"/>
            <a:ext cx="7245675" cy="3239675"/>
          </a:xfrm>
          <a:custGeom>
            <a:avLst/>
            <a:gdLst>
              <a:gd name="connsiteX0" fmla="*/ 0 w 7245675"/>
              <a:gd name="connsiteY0" fmla="*/ 0 h 3239675"/>
              <a:gd name="connsiteX1" fmla="*/ 7245675 w 7245675"/>
              <a:gd name="connsiteY1" fmla="*/ 0 h 3239675"/>
              <a:gd name="connsiteX2" fmla="*/ 7245675 w 7245675"/>
              <a:gd name="connsiteY2" fmla="*/ 3239675 h 3239675"/>
              <a:gd name="connsiteX3" fmla="*/ 0 w 7245675"/>
              <a:gd name="connsiteY3" fmla="*/ 3239675 h 323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5675" h="3239675">
                <a:moveTo>
                  <a:pt x="0" y="0"/>
                </a:moveTo>
                <a:lnTo>
                  <a:pt x="7245675" y="0"/>
                </a:lnTo>
                <a:lnTo>
                  <a:pt x="7245675" y="3239675"/>
                </a:lnTo>
                <a:lnTo>
                  <a:pt x="0" y="32396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7491261"/>
      </p:ext>
    </p:extLst>
  </p:cSld>
  <p:clrMapOvr>
    <a:masterClrMapping/>
  </p:clrMapOvr>
  <p:transition spd="slow">
    <p:wip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" y="3981219"/>
            <a:ext cx="12192000" cy="2876780"/>
          </a:xfrm>
          <a:custGeom>
            <a:avLst/>
            <a:gdLst>
              <a:gd name="connsiteX0" fmla="*/ 0 w 12192000"/>
              <a:gd name="connsiteY0" fmla="*/ 0 h 2876780"/>
              <a:gd name="connsiteX1" fmla="*/ 12192000 w 12192000"/>
              <a:gd name="connsiteY1" fmla="*/ 0 h 2876780"/>
              <a:gd name="connsiteX2" fmla="*/ 12192000 w 12192000"/>
              <a:gd name="connsiteY2" fmla="*/ 2876780 h 2876780"/>
              <a:gd name="connsiteX3" fmla="*/ 0 w 12192000"/>
              <a:gd name="connsiteY3" fmla="*/ 2876780 h 287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876780">
                <a:moveTo>
                  <a:pt x="0" y="0"/>
                </a:moveTo>
                <a:lnTo>
                  <a:pt x="12192000" y="0"/>
                </a:lnTo>
                <a:lnTo>
                  <a:pt x="12192000" y="2876780"/>
                </a:lnTo>
                <a:lnTo>
                  <a:pt x="0" y="28767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5112538"/>
      </p:ext>
    </p:extLst>
  </p:cSld>
  <p:clrMapOvr>
    <a:masterClrMapping/>
  </p:clrMapOvr>
  <p:transition spd="slow">
    <p:wip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2190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762375" y="762000"/>
            <a:ext cx="4667250" cy="609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539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F748-9CE9-4B17-8438-1312FC73CC0C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23716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399321" y="2417735"/>
            <a:ext cx="2526223" cy="3363132"/>
          </a:xfrm>
          <a:custGeom>
            <a:avLst/>
            <a:gdLst>
              <a:gd name="connsiteX0" fmla="*/ 0 w 2526223"/>
              <a:gd name="connsiteY0" fmla="*/ 0 h 3363132"/>
              <a:gd name="connsiteX1" fmla="*/ 2526223 w 2526223"/>
              <a:gd name="connsiteY1" fmla="*/ 0 h 3363132"/>
              <a:gd name="connsiteX2" fmla="*/ 2526223 w 2526223"/>
              <a:gd name="connsiteY2" fmla="*/ 3363132 h 3363132"/>
              <a:gd name="connsiteX3" fmla="*/ 0 w 2526223"/>
              <a:gd name="connsiteY3" fmla="*/ 3363132 h 336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223" h="3363132">
                <a:moveTo>
                  <a:pt x="0" y="0"/>
                </a:moveTo>
                <a:lnTo>
                  <a:pt x="2526223" y="0"/>
                </a:lnTo>
                <a:lnTo>
                  <a:pt x="2526223" y="3363132"/>
                </a:lnTo>
                <a:lnTo>
                  <a:pt x="0" y="336313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9129975" y="2417734"/>
            <a:ext cx="2526223" cy="3363132"/>
          </a:xfrm>
          <a:custGeom>
            <a:avLst/>
            <a:gdLst>
              <a:gd name="connsiteX0" fmla="*/ 0 w 2526223"/>
              <a:gd name="connsiteY0" fmla="*/ 0 h 3363132"/>
              <a:gd name="connsiteX1" fmla="*/ 2526223 w 2526223"/>
              <a:gd name="connsiteY1" fmla="*/ 0 h 3363132"/>
              <a:gd name="connsiteX2" fmla="*/ 2526223 w 2526223"/>
              <a:gd name="connsiteY2" fmla="*/ 3363132 h 3363132"/>
              <a:gd name="connsiteX3" fmla="*/ 0 w 2526223"/>
              <a:gd name="connsiteY3" fmla="*/ 3363132 h 336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223" h="3363132">
                <a:moveTo>
                  <a:pt x="0" y="0"/>
                </a:moveTo>
                <a:lnTo>
                  <a:pt x="2526223" y="0"/>
                </a:lnTo>
                <a:lnTo>
                  <a:pt x="2526223" y="3363132"/>
                </a:lnTo>
                <a:lnTo>
                  <a:pt x="0" y="336313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666882"/>
      </p:ext>
    </p:extLst>
  </p:cSld>
  <p:clrMapOvr>
    <a:masterClrMapping/>
  </p:clrMapOvr>
  <p:transition spd="slow">
    <p:wip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379495" y="1475872"/>
            <a:ext cx="3433011" cy="3433011"/>
          </a:xfrm>
          <a:custGeom>
            <a:avLst/>
            <a:gdLst>
              <a:gd name="connsiteX0" fmla="*/ 1716506 w 3433011"/>
              <a:gd name="connsiteY0" fmla="*/ 0 h 3433011"/>
              <a:gd name="connsiteX1" fmla="*/ 3433011 w 3433011"/>
              <a:gd name="connsiteY1" fmla="*/ 1716506 h 3433011"/>
              <a:gd name="connsiteX2" fmla="*/ 1716506 w 3433011"/>
              <a:gd name="connsiteY2" fmla="*/ 3433011 h 3433011"/>
              <a:gd name="connsiteX3" fmla="*/ 0 w 3433011"/>
              <a:gd name="connsiteY3" fmla="*/ 1716506 h 343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011" h="3433011">
                <a:moveTo>
                  <a:pt x="1716506" y="0"/>
                </a:moveTo>
                <a:lnTo>
                  <a:pt x="3433011" y="1716506"/>
                </a:lnTo>
                <a:lnTo>
                  <a:pt x="1716506" y="3433011"/>
                </a:lnTo>
                <a:lnTo>
                  <a:pt x="0" y="17165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3329660"/>
      </p:ext>
    </p:extLst>
  </p:cSld>
  <p:clrMapOvr>
    <a:masterClrMapping/>
  </p:clrMapOvr>
  <p:transition spd="slow">
    <p:wip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639793" y="1892372"/>
            <a:ext cx="2839222" cy="3236286"/>
          </a:xfrm>
          <a:custGeom>
            <a:avLst/>
            <a:gdLst>
              <a:gd name="connsiteX0" fmla="*/ 1447363 w 2839222"/>
              <a:gd name="connsiteY0" fmla="*/ 0 h 3236286"/>
              <a:gd name="connsiteX1" fmla="*/ 2362105 w 2839222"/>
              <a:gd name="connsiteY1" fmla="*/ 223081 h 3236286"/>
              <a:gd name="connsiteX2" fmla="*/ 2736754 w 2839222"/>
              <a:gd name="connsiteY2" fmla="*/ 932887 h 3236286"/>
              <a:gd name="connsiteX3" fmla="*/ 1825214 w 2839222"/>
              <a:gd name="connsiteY3" fmla="*/ 986256 h 3236286"/>
              <a:gd name="connsiteX4" fmla="*/ 1672579 w 2839222"/>
              <a:gd name="connsiteY4" fmla="*/ 678851 h 3236286"/>
              <a:gd name="connsiteX5" fmla="*/ 1351299 w 2839222"/>
              <a:gd name="connsiteY5" fmla="*/ 582787 h 3236286"/>
              <a:gd name="connsiteX6" fmla="*/ 1097263 w 2839222"/>
              <a:gd name="connsiteY6" fmla="*/ 654301 h 3236286"/>
              <a:gd name="connsiteX7" fmla="*/ 1011873 w 2839222"/>
              <a:gd name="connsiteY7" fmla="*/ 828284 h 3236286"/>
              <a:gd name="connsiteX8" fmla="*/ 1082320 w 2839222"/>
              <a:gd name="connsiteY8" fmla="*/ 962774 h 3236286"/>
              <a:gd name="connsiteX9" fmla="*/ 1406803 w 2839222"/>
              <a:gd name="connsiteY9" fmla="*/ 1078050 h 3236286"/>
              <a:gd name="connsiteX10" fmla="*/ 2315140 w 2839222"/>
              <a:gd name="connsiteY10" fmla="*/ 1354501 h 3236286"/>
              <a:gd name="connsiteX11" fmla="*/ 2714339 w 2839222"/>
              <a:gd name="connsiteY11" fmla="*/ 1701398 h 3236286"/>
              <a:gd name="connsiteX12" fmla="*/ 2839222 w 2839222"/>
              <a:gd name="connsiteY12" fmla="*/ 2164640 h 3236286"/>
              <a:gd name="connsiteX13" fmla="*/ 2672711 w 2839222"/>
              <a:gd name="connsiteY13" fmla="*/ 2719676 h 3236286"/>
              <a:gd name="connsiteX14" fmla="*/ 2207335 w 2839222"/>
              <a:gd name="connsiteY14" fmla="*/ 3104999 h 3236286"/>
              <a:gd name="connsiteX15" fmla="*/ 1453767 w 2839222"/>
              <a:gd name="connsiteY15" fmla="*/ 3236286 h 3236286"/>
              <a:gd name="connsiteX16" fmla="*/ 347965 w 2839222"/>
              <a:gd name="connsiteY16" fmla="*/ 2928881 h 3236286"/>
              <a:gd name="connsiteX17" fmla="*/ 0 w 2839222"/>
              <a:gd name="connsiteY17" fmla="*/ 2147562 h 3236286"/>
              <a:gd name="connsiteX18" fmla="*/ 920079 w 2839222"/>
              <a:gd name="connsiteY18" fmla="*/ 2089923 h 3236286"/>
              <a:gd name="connsiteX19" fmla="*/ 1041760 w 2839222"/>
              <a:gd name="connsiteY19" fmla="*/ 2431484 h 3236286"/>
              <a:gd name="connsiteX20" fmla="*/ 1468711 w 2839222"/>
              <a:gd name="connsiteY20" fmla="*/ 2621477 h 3236286"/>
              <a:gd name="connsiteX21" fmla="*/ 1787856 w 2839222"/>
              <a:gd name="connsiteY21" fmla="*/ 2524346 h 3236286"/>
              <a:gd name="connsiteX22" fmla="*/ 1899931 w 2839222"/>
              <a:gd name="connsiteY22" fmla="*/ 2299129 h 3236286"/>
              <a:gd name="connsiteX23" fmla="*/ 1793193 w 2839222"/>
              <a:gd name="connsiteY23" fmla="*/ 2081384 h 3236286"/>
              <a:gd name="connsiteX24" fmla="*/ 1297930 w 2839222"/>
              <a:gd name="connsiteY24" fmla="*/ 1899930 h 3236286"/>
              <a:gd name="connsiteX25" fmla="*/ 390660 w 2839222"/>
              <a:gd name="connsiteY25" fmla="*/ 1519944 h 3236286"/>
              <a:gd name="connsiteX26" fmla="*/ 117411 w 2839222"/>
              <a:gd name="connsiteY26" fmla="*/ 915809 h 3236286"/>
              <a:gd name="connsiteX27" fmla="*/ 257238 w 2839222"/>
              <a:gd name="connsiteY27" fmla="*/ 460039 h 3236286"/>
              <a:gd name="connsiteX28" fmla="*/ 677784 w 2839222"/>
              <a:gd name="connsiteY28" fmla="*/ 122748 h 3236286"/>
              <a:gd name="connsiteX29" fmla="*/ 1447363 w 2839222"/>
              <a:gd name="connsiteY29" fmla="*/ 0 h 323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39222" h="3236286">
                <a:moveTo>
                  <a:pt x="1447363" y="0"/>
                </a:moveTo>
                <a:cubicBezTo>
                  <a:pt x="1847273" y="0"/>
                  <a:pt x="2152187" y="74360"/>
                  <a:pt x="2362105" y="223081"/>
                </a:cubicBezTo>
                <a:cubicBezTo>
                  <a:pt x="2572022" y="371802"/>
                  <a:pt x="2696905" y="608404"/>
                  <a:pt x="2736754" y="932887"/>
                </a:cubicBezTo>
                <a:lnTo>
                  <a:pt x="1825214" y="986256"/>
                </a:lnTo>
                <a:cubicBezTo>
                  <a:pt x="1801020" y="845362"/>
                  <a:pt x="1750142" y="742894"/>
                  <a:pt x="1672579" y="678851"/>
                </a:cubicBezTo>
                <a:cubicBezTo>
                  <a:pt x="1595017" y="614808"/>
                  <a:pt x="1487923" y="582787"/>
                  <a:pt x="1351299" y="582787"/>
                </a:cubicBezTo>
                <a:cubicBezTo>
                  <a:pt x="1238869" y="582787"/>
                  <a:pt x="1154190" y="606625"/>
                  <a:pt x="1097263" y="654301"/>
                </a:cubicBezTo>
                <a:cubicBezTo>
                  <a:pt x="1040337" y="701978"/>
                  <a:pt x="1011873" y="759972"/>
                  <a:pt x="1011873" y="828284"/>
                </a:cubicBezTo>
                <a:cubicBezTo>
                  <a:pt x="1011873" y="878095"/>
                  <a:pt x="1035356" y="922925"/>
                  <a:pt x="1082320" y="962774"/>
                </a:cubicBezTo>
                <a:cubicBezTo>
                  <a:pt x="1127862" y="1004046"/>
                  <a:pt x="1236022" y="1042471"/>
                  <a:pt x="1406803" y="1078050"/>
                </a:cubicBezTo>
                <a:cubicBezTo>
                  <a:pt x="1829484" y="1169133"/>
                  <a:pt x="2132263" y="1261283"/>
                  <a:pt x="2315140" y="1354501"/>
                </a:cubicBezTo>
                <a:cubicBezTo>
                  <a:pt x="2498017" y="1447718"/>
                  <a:pt x="2631084" y="1563351"/>
                  <a:pt x="2714339" y="1701398"/>
                </a:cubicBezTo>
                <a:cubicBezTo>
                  <a:pt x="2797594" y="1839446"/>
                  <a:pt x="2839222" y="1993859"/>
                  <a:pt x="2839222" y="2164640"/>
                </a:cubicBezTo>
                <a:cubicBezTo>
                  <a:pt x="2839222" y="2365306"/>
                  <a:pt x="2783719" y="2550318"/>
                  <a:pt x="2672711" y="2719676"/>
                </a:cubicBezTo>
                <a:cubicBezTo>
                  <a:pt x="2561704" y="2889033"/>
                  <a:pt x="2406579" y="3017474"/>
                  <a:pt x="2207335" y="3104999"/>
                </a:cubicBezTo>
                <a:cubicBezTo>
                  <a:pt x="2008092" y="3192523"/>
                  <a:pt x="1756902" y="3236286"/>
                  <a:pt x="1453767" y="3236286"/>
                </a:cubicBezTo>
                <a:cubicBezTo>
                  <a:pt x="921502" y="3236286"/>
                  <a:pt x="552901" y="3133818"/>
                  <a:pt x="347965" y="2928881"/>
                </a:cubicBezTo>
                <a:cubicBezTo>
                  <a:pt x="143028" y="2723945"/>
                  <a:pt x="27040" y="2463505"/>
                  <a:pt x="0" y="2147562"/>
                </a:cubicBezTo>
                <a:lnTo>
                  <a:pt x="920079" y="2089923"/>
                </a:lnTo>
                <a:cubicBezTo>
                  <a:pt x="940003" y="2239356"/>
                  <a:pt x="980564" y="2353210"/>
                  <a:pt x="1041760" y="2431484"/>
                </a:cubicBezTo>
                <a:cubicBezTo>
                  <a:pt x="1141382" y="2558146"/>
                  <a:pt x="1283699" y="2621477"/>
                  <a:pt x="1468711" y="2621477"/>
                </a:cubicBezTo>
                <a:cubicBezTo>
                  <a:pt x="1606758" y="2621477"/>
                  <a:pt x="1713140" y="2589100"/>
                  <a:pt x="1787856" y="2524346"/>
                </a:cubicBezTo>
                <a:cubicBezTo>
                  <a:pt x="1862572" y="2459591"/>
                  <a:pt x="1899931" y="2384519"/>
                  <a:pt x="1899931" y="2299129"/>
                </a:cubicBezTo>
                <a:cubicBezTo>
                  <a:pt x="1899931" y="2218008"/>
                  <a:pt x="1864351" y="2145427"/>
                  <a:pt x="1793193" y="2081384"/>
                </a:cubicBezTo>
                <a:cubicBezTo>
                  <a:pt x="1722035" y="2017342"/>
                  <a:pt x="1556947" y="1956857"/>
                  <a:pt x="1297930" y="1899930"/>
                </a:cubicBezTo>
                <a:cubicBezTo>
                  <a:pt x="873826" y="1804578"/>
                  <a:pt x="571402" y="1677916"/>
                  <a:pt x="390660" y="1519944"/>
                </a:cubicBezTo>
                <a:cubicBezTo>
                  <a:pt x="208494" y="1361972"/>
                  <a:pt x="117411" y="1160594"/>
                  <a:pt x="117411" y="915809"/>
                </a:cubicBezTo>
                <a:cubicBezTo>
                  <a:pt x="117411" y="754990"/>
                  <a:pt x="164020" y="603067"/>
                  <a:pt x="257238" y="460039"/>
                </a:cubicBezTo>
                <a:cubicBezTo>
                  <a:pt x="350455" y="317010"/>
                  <a:pt x="490637" y="204580"/>
                  <a:pt x="677784" y="122748"/>
                </a:cubicBezTo>
                <a:cubicBezTo>
                  <a:pt x="864931" y="40916"/>
                  <a:pt x="1121457" y="0"/>
                  <a:pt x="144736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5575960"/>
      </p:ext>
    </p:extLst>
  </p:cSld>
  <p:clrMapOvr>
    <a:masterClrMapping/>
  </p:clrMapOvr>
  <p:transition spd="slow">
    <p:wip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71782" y="2458452"/>
            <a:ext cx="3653419" cy="2611366"/>
          </a:xfrm>
          <a:custGeom>
            <a:avLst/>
            <a:gdLst>
              <a:gd name="connsiteX0" fmla="*/ 0 w 3653419"/>
              <a:gd name="connsiteY0" fmla="*/ 0 h 2611366"/>
              <a:gd name="connsiteX1" fmla="*/ 766426 w 3653419"/>
              <a:gd name="connsiteY1" fmla="*/ 0 h 2611366"/>
              <a:gd name="connsiteX2" fmla="*/ 1042359 w 3653419"/>
              <a:gd name="connsiteY2" fmla="*/ 1461907 h 2611366"/>
              <a:gd name="connsiteX3" fmla="*/ 1446210 w 3653419"/>
              <a:gd name="connsiteY3" fmla="*/ 0 h 2611366"/>
              <a:gd name="connsiteX4" fmla="*/ 2209881 w 3653419"/>
              <a:gd name="connsiteY4" fmla="*/ 0 h 2611366"/>
              <a:gd name="connsiteX5" fmla="*/ 2614734 w 3653419"/>
              <a:gd name="connsiteY5" fmla="*/ 1459959 h 2611366"/>
              <a:gd name="connsiteX6" fmla="*/ 2890972 w 3653419"/>
              <a:gd name="connsiteY6" fmla="*/ 0 h 2611366"/>
              <a:gd name="connsiteX7" fmla="*/ 3653419 w 3653419"/>
              <a:gd name="connsiteY7" fmla="*/ 0 h 2611366"/>
              <a:gd name="connsiteX8" fmla="*/ 3077785 w 3653419"/>
              <a:gd name="connsiteY8" fmla="*/ 2611366 h 2611366"/>
              <a:gd name="connsiteX9" fmla="*/ 2286504 w 3653419"/>
              <a:gd name="connsiteY9" fmla="*/ 2611366 h 2611366"/>
              <a:gd name="connsiteX10" fmla="*/ 1828491 w 3653419"/>
              <a:gd name="connsiteY10" fmla="*/ 967238 h 2611366"/>
              <a:gd name="connsiteX11" fmla="*/ 1372259 w 3653419"/>
              <a:gd name="connsiteY11" fmla="*/ 2611366 h 2611366"/>
              <a:gd name="connsiteX12" fmla="*/ 580977 w 3653419"/>
              <a:gd name="connsiteY12" fmla="*/ 2611366 h 261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3419" h="2611366">
                <a:moveTo>
                  <a:pt x="0" y="0"/>
                </a:moveTo>
                <a:lnTo>
                  <a:pt x="766426" y="0"/>
                </a:lnTo>
                <a:lnTo>
                  <a:pt x="1042359" y="1461907"/>
                </a:lnTo>
                <a:lnTo>
                  <a:pt x="1446210" y="0"/>
                </a:lnTo>
                <a:lnTo>
                  <a:pt x="2209881" y="0"/>
                </a:lnTo>
                <a:lnTo>
                  <a:pt x="2614734" y="1459959"/>
                </a:lnTo>
                <a:lnTo>
                  <a:pt x="2890972" y="0"/>
                </a:lnTo>
                <a:lnTo>
                  <a:pt x="3653419" y="0"/>
                </a:lnTo>
                <a:lnTo>
                  <a:pt x="3077785" y="2611366"/>
                </a:lnTo>
                <a:lnTo>
                  <a:pt x="2286504" y="2611366"/>
                </a:lnTo>
                <a:lnTo>
                  <a:pt x="1828491" y="967238"/>
                </a:lnTo>
                <a:lnTo>
                  <a:pt x="1372259" y="2611366"/>
                </a:lnTo>
                <a:lnTo>
                  <a:pt x="580977" y="261136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5185133"/>
      </p:ext>
    </p:extLst>
  </p:cSld>
  <p:clrMapOvr>
    <a:masterClrMapping/>
  </p:clrMapOvr>
  <p:transition spd="slow">
    <p:wip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179153" y="2002017"/>
            <a:ext cx="3242691" cy="3236286"/>
          </a:xfrm>
          <a:custGeom>
            <a:avLst/>
            <a:gdLst>
              <a:gd name="connsiteX0" fmla="*/ 1613874 w 3242691"/>
              <a:gd name="connsiteY0" fmla="*/ 732220 h 3236286"/>
              <a:gd name="connsiteX1" fmla="*/ 1144229 w 3242691"/>
              <a:gd name="connsiteY1" fmla="*/ 939291 h 3236286"/>
              <a:gd name="connsiteX2" fmla="*/ 967044 w 3242691"/>
              <a:gd name="connsiteY2" fmla="*/ 1624547 h 3236286"/>
              <a:gd name="connsiteX3" fmla="*/ 1143161 w 3242691"/>
              <a:gd name="connsiteY3" fmla="*/ 2305533 h 3236286"/>
              <a:gd name="connsiteX4" fmla="*/ 1622413 w 3242691"/>
              <a:gd name="connsiteY4" fmla="*/ 2512604 h 3236286"/>
              <a:gd name="connsiteX5" fmla="*/ 2104867 w 3242691"/>
              <a:gd name="connsiteY5" fmla="*/ 2309803 h 3236286"/>
              <a:gd name="connsiteX6" fmla="*/ 2275648 w 3242691"/>
              <a:gd name="connsiteY6" fmla="*/ 1581852 h 3236286"/>
              <a:gd name="connsiteX7" fmla="*/ 2097396 w 3242691"/>
              <a:gd name="connsiteY7" fmla="*/ 936089 h 3236286"/>
              <a:gd name="connsiteX8" fmla="*/ 1613874 w 3242691"/>
              <a:gd name="connsiteY8" fmla="*/ 732220 h 3236286"/>
              <a:gd name="connsiteX9" fmla="*/ 1616009 w 3242691"/>
              <a:gd name="connsiteY9" fmla="*/ 0 h 3236286"/>
              <a:gd name="connsiteX10" fmla="*/ 2820010 w 3242691"/>
              <a:gd name="connsiteY10" fmla="*/ 419479 h 3236286"/>
              <a:gd name="connsiteX11" fmla="*/ 3242691 w 3242691"/>
              <a:gd name="connsiteY11" fmla="*/ 1594660 h 3236286"/>
              <a:gd name="connsiteX12" fmla="*/ 3058035 w 3242691"/>
              <a:gd name="connsiteY12" fmla="*/ 2494459 h 3236286"/>
              <a:gd name="connsiteX13" fmla="*/ 2524347 w 3242691"/>
              <a:gd name="connsiteY13" fmla="*/ 3040956 h 3236286"/>
              <a:gd name="connsiteX14" fmla="*/ 1654435 w 3242691"/>
              <a:gd name="connsiteY14" fmla="*/ 3236286 h 3236286"/>
              <a:gd name="connsiteX15" fmla="*/ 778118 w 3242691"/>
              <a:gd name="connsiteY15" fmla="*/ 3067640 h 3236286"/>
              <a:gd name="connsiteX16" fmla="*/ 215610 w 3242691"/>
              <a:gd name="connsiteY16" fmla="*/ 2533952 h 3236286"/>
              <a:gd name="connsiteX17" fmla="*/ 0 w 3242691"/>
              <a:gd name="connsiteY17" fmla="*/ 1620278 h 3236286"/>
              <a:gd name="connsiteX18" fmla="*/ 426952 w 3242691"/>
              <a:gd name="connsiteY18" fmla="*/ 426950 h 3236286"/>
              <a:gd name="connsiteX19" fmla="*/ 1616009 w 3242691"/>
              <a:gd name="connsiteY19" fmla="*/ 0 h 323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2691" h="3236286">
                <a:moveTo>
                  <a:pt x="1613874" y="732220"/>
                </a:moveTo>
                <a:cubicBezTo>
                  <a:pt x="1418900" y="732220"/>
                  <a:pt x="1262351" y="801244"/>
                  <a:pt x="1144229" y="939291"/>
                </a:cubicBezTo>
                <a:cubicBezTo>
                  <a:pt x="1026106" y="1077338"/>
                  <a:pt x="967044" y="1305757"/>
                  <a:pt x="967044" y="1624547"/>
                </a:cubicBezTo>
                <a:cubicBezTo>
                  <a:pt x="967044" y="1940491"/>
                  <a:pt x="1025750" y="2167486"/>
                  <a:pt x="1143161" y="2305533"/>
                </a:cubicBezTo>
                <a:cubicBezTo>
                  <a:pt x="1260573" y="2443581"/>
                  <a:pt x="1420323" y="2512604"/>
                  <a:pt x="1622413" y="2512604"/>
                </a:cubicBezTo>
                <a:cubicBezTo>
                  <a:pt x="1830196" y="2512604"/>
                  <a:pt x="1991014" y="2445004"/>
                  <a:pt x="2104867" y="2309803"/>
                </a:cubicBezTo>
                <a:cubicBezTo>
                  <a:pt x="2218721" y="2174602"/>
                  <a:pt x="2275648" y="1931952"/>
                  <a:pt x="2275648" y="1581852"/>
                </a:cubicBezTo>
                <a:cubicBezTo>
                  <a:pt x="2275648" y="1287256"/>
                  <a:pt x="2216230" y="1072002"/>
                  <a:pt x="2097396" y="936089"/>
                </a:cubicBezTo>
                <a:cubicBezTo>
                  <a:pt x="1978561" y="800176"/>
                  <a:pt x="1817387" y="732220"/>
                  <a:pt x="1613874" y="732220"/>
                </a:cubicBezTo>
                <a:close/>
                <a:moveTo>
                  <a:pt x="1616009" y="0"/>
                </a:moveTo>
                <a:cubicBezTo>
                  <a:pt x="2136889" y="0"/>
                  <a:pt x="2538223" y="139826"/>
                  <a:pt x="2820010" y="419479"/>
                </a:cubicBezTo>
                <a:cubicBezTo>
                  <a:pt x="3101797" y="699131"/>
                  <a:pt x="3242691" y="1090858"/>
                  <a:pt x="3242691" y="1594660"/>
                </a:cubicBezTo>
                <a:cubicBezTo>
                  <a:pt x="3242691" y="1960415"/>
                  <a:pt x="3181139" y="2260348"/>
                  <a:pt x="3058035" y="2494459"/>
                </a:cubicBezTo>
                <a:cubicBezTo>
                  <a:pt x="2934931" y="2728570"/>
                  <a:pt x="2757035" y="2910736"/>
                  <a:pt x="2524347" y="3040956"/>
                </a:cubicBezTo>
                <a:cubicBezTo>
                  <a:pt x="2291659" y="3171176"/>
                  <a:pt x="2001687" y="3236286"/>
                  <a:pt x="1654435" y="3236286"/>
                </a:cubicBezTo>
                <a:cubicBezTo>
                  <a:pt x="1301489" y="3236286"/>
                  <a:pt x="1009383" y="3180071"/>
                  <a:pt x="778118" y="3067640"/>
                </a:cubicBezTo>
                <a:cubicBezTo>
                  <a:pt x="546854" y="2955210"/>
                  <a:pt x="359351" y="2777314"/>
                  <a:pt x="215610" y="2533952"/>
                </a:cubicBezTo>
                <a:cubicBezTo>
                  <a:pt x="71870" y="2290590"/>
                  <a:pt x="0" y="1986032"/>
                  <a:pt x="0" y="1620278"/>
                </a:cubicBezTo>
                <a:cubicBezTo>
                  <a:pt x="0" y="1109360"/>
                  <a:pt x="142317" y="711584"/>
                  <a:pt x="426952" y="426950"/>
                </a:cubicBezTo>
                <a:cubicBezTo>
                  <a:pt x="711585" y="142316"/>
                  <a:pt x="1107938" y="0"/>
                  <a:pt x="161600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6553136"/>
      </p:ext>
    </p:extLst>
  </p:cSld>
  <p:clrMapOvr>
    <a:masterClrMapping/>
  </p:clrMapOvr>
  <p:transition spd="slow"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626222" y="2061061"/>
            <a:ext cx="2939556" cy="3129549"/>
          </a:xfrm>
          <a:custGeom>
            <a:avLst/>
            <a:gdLst>
              <a:gd name="connsiteX0" fmla="*/ 0 w 2939556"/>
              <a:gd name="connsiteY0" fmla="*/ 0 h 3129549"/>
              <a:gd name="connsiteX1" fmla="*/ 2939556 w 2939556"/>
              <a:gd name="connsiteY1" fmla="*/ 0 h 3129549"/>
              <a:gd name="connsiteX2" fmla="*/ 2939556 w 2939556"/>
              <a:gd name="connsiteY2" fmla="*/ 772781 h 3129549"/>
              <a:gd name="connsiteX3" fmla="*/ 1953300 w 2939556"/>
              <a:gd name="connsiteY3" fmla="*/ 772781 h 3129549"/>
              <a:gd name="connsiteX4" fmla="*/ 1953300 w 2939556"/>
              <a:gd name="connsiteY4" fmla="*/ 3129549 h 3129549"/>
              <a:gd name="connsiteX5" fmla="*/ 986256 w 2939556"/>
              <a:gd name="connsiteY5" fmla="*/ 3129549 h 3129549"/>
              <a:gd name="connsiteX6" fmla="*/ 986256 w 2939556"/>
              <a:gd name="connsiteY6" fmla="*/ 772781 h 3129549"/>
              <a:gd name="connsiteX7" fmla="*/ 0 w 2939556"/>
              <a:gd name="connsiteY7" fmla="*/ 772781 h 312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9556" h="3129549">
                <a:moveTo>
                  <a:pt x="0" y="0"/>
                </a:moveTo>
                <a:lnTo>
                  <a:pt x="2939556" y="0"/>
                </a:lnTo>
                <a:lnTo>
                  <a:pt x="2939556" y="772781"/>
                </a:lnTo>
                <a:lnTo>
                  <a:pt x="1953300" y="772781"/>
                </a:lnTo>
                <a:lnTo>
                  <a:pt x="1953300" y="3129549"/>
                </a:lnTo>
                <a:lnTo>
                  <a:pt x="986256" y="3129549"/>
                </a:lnTo>
                <a:lnTo>
                  <a:pt x="986256" y="772781"/>
                </a:lnTo>
                <a:lnTo>
                  <a:pt x="0" y="77278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280308"/>
      </p:ext>
    </p:extLst>
  </p:cSld>
  <p:clrMapOvr>
    <a:masterClrMapping/>
  </p:clrMapOvr>
  <p:transition spd="slow"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" y="2108618"/>
            <a:ext cx="4747152" cy="4749382"/>
          </a:xfrm>
          <a:custGeom>
            <a:avLst/>
            <a:gdLst>
              <a:gd name="connsiteX0" fmla="*/ 0 w 4747152"/>
              <a:gd name="connsiteY0" fmla="*/ 0 h 4749382"/>
              <a:gd name="connsiteX1" fmla="*/ 483265 w 4747152"/>
              <a:gd name="connsiteY1" fmla="*/ 24401 h 4749382"/>
              <a:gd name="connsiteX2" fmla="*/ 4722635 w 4747152"/>
              <a:gd name="connsiteY2" fmla="*/ 4263773 h 4749382"/>
              <a:gd name="connsiteX3" fmla="*/ 4747152 w 4747152"/>
              <a:gd name="connsiteY3" fmla="*/ 4749277 h 4749382"/>
              <a:gd name="connsiteX4" fmla="*/ 4747152 w 4747152"/>
              <a:gd name="connsiteY4" fmla="*/ 4749382 h 4749382"/>
              <a:gd name="connsiteX5" fmla="*/ 0 w 4747152"/>
              <a:gd name="connsiteY5" fmla="*/ 4749382 h 47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7152" h="4749382">
                <a:moveTo>
                  <a:pt x="0" y="0"/>
                </a:moveTo>
                <a:lnTo>
                  <a:pt x="483265" y="24401"/>
                </a:lnTo>
                <a:cubicBezTo>
                  <a:pt x="2718565" y="251410"/>
                  <a:pt x="4495627" y="2028473"/>
                  <a:pt x="4722635" y="4263773"/>
                </a:cubicBezTo>
                <a:lnTo>
                  <a:pt x="4747152" y="4749277"/>
                </a:lnTo>
                <a:lnTo>
                  <a:pt x="4747152" y="4749382"/>
                </a:lnTo>
                <a:lnTo>
                  <a:pt x="0" y="47493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1518129"/>
      </p:ext>
    </p:extLst>
  </p:cSld>
  <p:clrMapOvr>
    <a:masterClrMapping/>
  </p:clrMapOvr>
  <p:transition spd="slow">
    <p:wip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117" y="-1"/>
            <a:ext cx="4749382" cy="4747152"/>
          </a:xfrm>
          <a:custGeom>
            <a:avLst/>
            <a:gdLst>
              <a:gd name="connsiteX0" fmla="*/ 0 w 4749382"/>
              <a:gd name="connsiteY0" fmla="*/ 0 h 4747152"/>
              <a:gd name="connsiteX1" fmla="*/ 4749382 w 4749382"/>
              <a:gd name="connsiteY1" fmla="*/ 0 h 4747152"/>
              <a:gd name="connsiteX2" fmla="*/ 4724981 w 4749382"/>
              <a:gd name="connsiteY2" fmla="*/ 483265 h 4747152"/>
              <a:gd name="connsiteX3" fmla="*/ 485609 w 4749382"/>
              <a:gd name="connsiteY3" fmla="*/ 4722635 h 4747152"/>
              <a:gd name="connsiteX4" fmla="*/ 105 w 4749382"/>
              <a:gd name="connsiteY4" fmla="*/ 4747152 h 4747152"/>
              <a:gd name="connsiteX5" fmla="*/ 0 w 4749382"/>
              <a:gd name="connsiteY5" fmla="*/ 4747152 h 474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9382" h="4747152">
                <a:moveTo>
                  <a:pt x="0" y="0"/>
                </a:moveTo>
                <a:lnTo>
                  <a:pt x="4749382" y="0"/>
                </a:lnTo>
                <a:lnTo>
                  <a:pt x="4724981" y="483265"/>
                </a:lnTo>
                <a:cubicBezTo>
                  <a:pt x="4497973" y="2718565"/>
                  <a:pt x="2720910" y="4495627"/>
                  <a:pt x="485609" y="4722635"/>
                </a:cubicBezTo>
                <a:lnTo>
                  <a:pt x="105" y="4747152"/>
                </a:lnTo>
                <a:lnTo>
                  <a:pt x="0" y="474715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1896078"/>
      </p:ext>
    </p:extLst>
  </p:cSld>
  <p:clrMapOvr>
    <a:masterClrMapping/>
  </p:clrMapOvr>
  <p:transition spd="slow">
    <p:wip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44847" y="2108617"/>
            <a:ext cx="4747152" cy="4749382"/>
          </a:xfrm>
          <a:custGeom>
            <a:avLst/>
            <a:gdLst>
              <a:gd name="connsiteX0" fmla="*/ 4747152 w 4747152"/>
              <a:gd name="connsiteY0" fmla="*/ 0 h 4749382"/>
              <a:gd name="connsiteX1" fmla="*/ 4747152 w 4747152"/>
              <a:gd name="connsiteY1" fmla="*/ 4749382 h 4749382"/>
              <a:gd name="connsiteX2" fmla="*/ 0 w 4747152"/>
              <a:gd name="connsiteY2" fmla="*/ 4749382 h 4749382"/>
              <a:gd name="connsiteX3" fmla="*/ 0 w 4747152"/>
              <a:gd name="connsiteY3" fmla="*/ 4749277 h 4749382"/>
              <a:gd name="connsiteX4" fmla="*/ 24517 w 4747152"/>
              <a:gd name="connsiteY4" fmla="*/ 4263773 h 4749382"/>
              <a:gd name="connsiteX5" fmla="*/ 4263888 w 4747152"/>
              <a:gd name="connsiteY5" fmla="*/ 24401 h 47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7152" h="4749382">
                <a:moveTo>
                  <a:pt x="4747152" y="0"/>
                </a:moveTo>
                <a:lnTo>
                  <a:pt x="4747152" y="4749382"/>
                </a:lnTo>
                <a:lnTo>
                  <a:pt x="0" y="4749382"/>
                </a:lnTo>
                <a:lnTo>
                  <a:pt x="0" y="4749277"/>
                </a:lnTo>
                <a:lnTo>
                  <a:pt x="24517" y="4263773"/>
                </a:lnTo>
                <a:cubicBezTo>
                  <a:pt x="251525" y="2028472"/>
                  <a:pt x="2028588" y="251410"/>
                  <a:pt x="4263888" y="2440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28137"/>
      </p:ext>
    </p:extLst>
  </p:cSld>
  <p:clrMapOvr>
    <a:masterClrMapping/>
  </p:clrMapOvr>
  <p:transition spd="slow">
    <p:wip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42617" y="0"/>
            <a:ext cx="4749382" cy="4747152"/>
          </a:xfrm>
          <a:custGeom>
            <a:avLst/>
            <a:gdLst>
              <a:gd name="connsiteX0" fmla="*/ 0 w 4749382"/>
              <a:gd name="connsiteY0" fmla="*/ 0 h 4747152"/>
              <a:gd name="connsiteX1" fmla="*/ 4749382 w 4749382"/>
              <a:gd name="connsiteY1" fmla="*/ 0 h 4747152"/>
              <a:gd name="connsiteX2" fmla="*/ 4749382 w 4749382"/>
              <a:gd name="connsiteY2" fmla="*/ 4747152 h 4747152"/>
              <a:gd name="connsiteX3" fmla="*/ 4749277 w 4749382"/>
              <a:gd name="connsiteY3" fmla="*/ 4747152 h 4747152"/>
              <a:gd name="connsiteX4" fmla="*/ 4263773 w 4749382"/>
              <a:gd name="connsiteY4" fmla="*/ 4722635 h 4747152"/>
              <a:gd name="connsiteX5" fmla="*/ 24401 w 4749382"/>
              <a:gd name="connsiteY5" fmla="*/ 483265 h 474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9382" h="4747152">
                <a:moveTo>
                  <a:pt x="0" y="0"/>
                </a:moveTo>
                <a:lnTo>
                  <a:pt x="4749382" y="0"/>
                </a:lnTo>
                <a:lnTo>
                  <a:pt x="4749382" y="4747152"/>
                </a:lnTo>
                <a:lnTo>
                  <a:pt x="4749277" y="4747152"/>
                </a:lnTo>
                <a:lnTo>
                  <a:pt x="4263773" y="4722635"/>
                </a:lnTo>
                <a:cubicBezTo>
                  <a:pt x="2028472" y="4495627"/>
                  <a:pt x="251409" y="2718565"/>
                  <a:pt x="24401" y="48326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458705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D042-7182-4866-BA5D-31071749648A}" type="datetime1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3835" y="6007994"/>
            <a:ext cx="838199" cy="767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1A70D8A-E604-428A-904A-3CA59F0BA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316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2" y="1685453"/>
            <a:ext cx="12192000" cy="4137831"/>
          </a:xfrm>
          <a:custGeom>
            <a:avLst/>
            <a:gdLst>
              <a:gd name="connsiteX0" fmla="*/ 0 w 12192000"/>
              <a:gd name="connsiteY0" fmla="*/ 0 h 4137831"/>
              <a:gd name="connsiteX1" fmla="*/ 12192000 w 12192000"/>
              <a:gd name="connsiteY1" fmla="*/ 0 h 4137831"/>
              <a:gd name="connsiteX2" fmla="*/ 12192000 w 12192000"/>
              <a:gd name="connsiteY2" fmla="*/ 4137831 h 4137831"/>
              <a:gd name="connsiteX3" fmla="*/ 0 w 12192000"/>
              <a:gd name="connsiteY3" fmla="*/ 4137831 h 413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137831">
                <a:moveTo>
                  <a:pt x="0" y="0"/>
                </a:moveTo>
                <a:lnTo>
                  <a:pt x="12192000" y="0"/>
                </a:lnTo>
                <a:lnTo>
                  <a:pt x="12192000" y="4137831"/>
                </a:lnTo>
                <a:lnTo>
                  <a:pt x="0" y="41378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2288352"/>
      </p:ext>
    </p:extLst>
  </p:cSld>
  <p:clrMapOvr>
    <a:masterClrMapping/>
  </p:clrMapOvr>
  <p:transition spd="slow">
    <p:wip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01501" y="2046533"/>
            <a:ext cx="998681" cy="988927"/>
          </a:xfrm>
          <a:custGeom>
            <a:avLst/>
            <a:gdLst>
              <a:gd name="connsiteX0" fmla="*/ 0 w 998681"/>
              <a:gd name="connsiteY0" fmla="*/ 0 h 988927"/>
              <a:gd name="connsiteX1" fmla="*/ 998681 w 998681"/>
              <a:gd name="connsiteY1" fmla="*/ 0 h 988927"/>
              <a:gd name="connsiteX2" fmla="*/ 998681 w 998681"/>
              <a:gd name="connsiteY2" fmla="*/ 988927 h 988927"/>
              <a:gd name="connsiteX3" fmla="*/ 0 w 998681"/>
              <a:gd name="connsiteY3" fmla="*/ 988927 h 98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681" h="988927">
                <a:moveTo>
                  <a:pt x="0" y="0"/>
                </a:moveTo>
                <a:lnTo>
                  <a:pt x="998681" y="0"/>
                </a:lnTo>
                <a:lnTo>
                  <a:pt x="998681" y="988927"/>
                </a:lnTo>
                <a:lnTo>
                  <a:pt x="0" y="98892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1201500" y="3035461"/>
            <a:ext cx="998681" cy="964324"/>
          </a:xfrm>
          <a:custGeom>
            <a:avLst/>
            <a:gdLst>
              <a:gd name="connsiteX0" fmla="*/ 0 w 998681"/>
              <a:gd name="connsiteY0" fmla="*/ 0 h 964324"/>
              <a:gd name="connsiteX1" fmla="*/ 998681 w 998681"/>
              <a:gd name="connsiteY1" fmla="*/ 0 h 964324"/>
              <a:gd name="connsiteX2" fmla="*/ 998681 w 998681"/>
              <a:gd name="connsiteY2" fmla="*/ 964324 h 964324"/>
              <a:gd name="connsiteX3" fmla="*/ 0 w 998681"/>
              <a:gd name="connsiteY3" fmla="*/ 964324 h 96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681" h="964324">
                <a:moveTo>
                  <a:pt x="0" y="0"/>
                </a:moveTo>
                <a:lnTo>
                  <a:pt x="998681" y="0"/>
                </a:lnTo>
                <a:lnTo>
                  <a:pt x="998681" y="964324"/>
                </a:lnTo>
                <a:lnTo>
                  <a:pt x="0" y="9643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1201501" y="3975181"/>
            <a:ext cx="998681" cy="988927"/>
          </a:xfrm>
          <a:custGeom>
            <a:avLst/>
            <a:gdLst>
              <a:gd name="connsiteX0" fmla="*/ 0 w 998681"/>
              <a:gd name="connsiteY0" fmla="*/ 0 h 988927"/>
              <a:gd name="connsiteX1" fmla="*/ 998681 w 998681"/>
              <a:gd name="connsiteY1" fmla="*/ 0 h 988927"/>
              <a:gd name="connsiteX2" fmla="*/ 998681 w 998681"/>
              <a:gd name="connsiteY2" fmla="*/ 988927 h 988927"/>
              <a:gd name="connsiteX3" fmla="*/ 0 w 998681"/>
              <a:gd name="connsiteY3" fmla="*/ 988927 h 98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681" h="988927">
                <a:moveTo>
                  <a:pt x="0" y="0"/>
                </a:moveTo>
                <a:lnTo>
                  <a:pt x="998681" y="0"/>
                </a:lnTo>
                <a:lnTo>
                  <a:pt x="998681" y="988927"/>
                </a:lnTo>
                <a:lnTo>
                  <a:pt x="0" y="98892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1201500" y="4964109"/>
            <a:ext cx="998681" cy="964324"/>
          </a:xfrm>
          <a:custGeom>
            <a:avLst/>
            <a:gdLst>
              <a:gd name="connsiteX0" fmla="*/ 0 w 998681"/>
              <a:gd name="connsiteY0" fmla="*/ 0 h 964324"/>
              <a:gd name="connsiteX1" fmla="*/ 998681 w 998681"/>
              <a:gd name="connsiteY1" fmla="*/ 0 h 964324"/>
              <a:gd name="connsiteX2" fmla="*/ 998681 w 998681"/>
              <a:gd name="connsiteY2" fmla="*/ 964324 h 964324"/>
              <a:gd name="connsiteX3" fmla="*/ 0 w 998681"/>
              <a:gd name="connsiteY3" fmla="*/ 964324 h 96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681" h="964324">
                <a:moveTo>
                  <a:pt x="0" y="0"/>
                </a:moveTo>
                <a:lnTo>
                  <a:pt x="998681" y="0"/>
                </a:lnTo>
                <a:lnTo>
                  <a:pt x="998681" y="964324"/>
                </a:lnTo>
                <a:lnTo>
                  <a:pt x="0" y="9643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875857"/>
      </p:ext>
    </p:extLst>
  </p:cSld>
  <p:clrMapOvr>
    <a:masterClrMapping/>
  </p:clrMapOvr>
  <p:transition spd="slow">
    <p:wip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23876" y="1617483"/>
            <a:ext cx="2294385" cy="1609754"/>
          </a:xfrm>
          <a:custGeom>
            <a:avLst/>
            <a:gdLst>
              <a:gd name="connsiteX0" fmla="*/ 0 w 2294385"/>
              <a:gd name="connsiteY0" fmla="*/ 0 h 1609754"/>
              <a:gd name="connsiteX1" fmla="*/ 2294385 w 2294385"/>
              <a:gd name="connsiteY1" fmla="*/ 0 h 1609754"/>
              <a:gd name="connsiteX2" fmla="*/ 2294385 w 2294385"/>
              <a:gd name="connsiteY2" fmla="*/ 1609754 h 1609754"/>
              <a:gd name="connsiteX3" fmla="*/ 0 w 2294385"/>
              <a:gd name="connsiteY3" fmla="*/ 1609754 h 160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385" h="1609754">
                <a:moveTo>
                  <a:pt x="0" y="0"/>
                </a:moveTo>
                <a:lnTo>
                  <a:pt x="2294385" y="0"/>
                </a:lnTo>
                <a:lnTo>
                  <a:pt x="2294385" y="1609754"/>
                </a:lnTo>
                <a:lnTo>
                  <a:pt x="0" y="160975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607164" y="1617484"/>
            <a:ext cx="2294385" cy="1609754"/>
          </a:xfrm>
          <a:custGeom>
            <a:avLst/>
            <a:gdLst>
              <a:gd name="connsiteX0" fmla="*/ 0 w 2294385"/>
              <a:gd name="connsiteY0" fmla="*/ 0 h 1609754"/>
              <a:gd name="connsiteX1" fmla="*/ 2294385 w 2294385"/>
              <a:gd name="connsiteY1" fmla="*/ 0 h 1609754"/>
              <a:gd name="connsiteX2" fmla="*/ 2294385 w 2294385"/>
              <a:gd name="connsiteY2" fmla="*/ 1609754 h 1609754"/>
              <a:gd name="connsiteX3" fmla="*/ 0 w 2294385"/>
              <a:gd name="connsiteY3" fmla="*/ 1609754 h 160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385" h="1609754">
                <a:moveTo>
                  <a:pt x="0" y="0"/>
                </a:moveTo>
                <a:lnTo>
                  <a:pt x="2294385" y="0"/>
                </a:lnTo>
                <a:lnTo>
                  <a:pt x="2294385" y="1609754"/>
                </a:lnTo>
                <a:lnTo>
                  <a:pt x="0" y="160975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290452" y="1617483"/>
            <a:ext cx="2294385" cy="1609754"/>
          </a:xfrm>
          <a:custGeom>
            <a:avLst/>
            <a:gdLst>
              <a:gd name="connsiteX0" fmla="*/ 0 w 2294385"/>
              <a:gd name="connsiteY0" fmla="*/ 0 h 1609754"/>
              <a:gd name="connsiteX1" fmla="*/ 2294385 w 2294385"/>
              <a:gd name="connsiteY1" fmla="*/ 0 h 1609754"/>
              <a:gd name="connsiteX2" fmla="*/ 2294385 w 2294385"/>
              <a:gd name="connsiteY2" fmla="*/ 1609754 h 1609754"/>
              <a:gd name="connsiteX3" fmla="*/ 0 w 2294385"/>
              <a:gd name="connsiteY3" fmla="*/ 1609754 h 160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385" h="1609754">
                <a:moveTo>
                  <a:pt x="0" y="0"/>
                </a:moveTo>
                <a:lnTo>
                  <a:pt x="2294385" y="0"/>
                </a:lnTo>
                <a:lnTo>
                  <a:pt x="2294385" y="1609754"/>
                </a:lnTo>
                <a:lnTo>
                  <a:pt x="0" y="160975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8973739" y="1617484"/>
            <a:ext cx="2294385" cy="1609754"/>
          </a:xfrm>
          <a:custGeom>
            <a:avLst/>
            <a:gdLst>
              <a:gd name="connsiteX0" fmla="*/ 0 w 2294385"/>
              <a:gd name="connsiteY0" fmla="*/ 0 h 1609754"/>
              <a:gd name="connsiteX1" fmla="*/ 2294385 w 2294385"/>
              <a:gd name="connsiteY1" fmla="*/ 0 h 1609754"/>
              <a:gd name="connsiteX2" fmla="*/ 2294385 w 2294385"/>
              <a:gd name="connsiteY2" fmla="*/ 1609754 h 1609754"/>
              <a:gd name="connsiteX3" fmla="*/ 0 w 2294385"/>
              <a:gd name="connsiteY3" fmla="*/ 1609754 h 160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4385" h="1609754">
                <a:moveTo>
                  <a:pt x="0" y="0"/>
                </a:moveTo>
                <a:lnTo>
                  <a:pt x="2294385" y="0"/>
                </a:lnTo>
                <a:lnTo>
                  <a:pt x="2294385" y="1609754"/>
                </a:lnTo>
                <a:lnTo>
                  <a:pt x="0" y="160975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663561"/>
      </p:ext>
    </p:extLst>
  </p:cSld>
  <p:clrMapOvr>
    <a:masterClrMapping/>
  </p:clrMapOvr>
  <p:transition spd="slow">
    <p:wip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12192000" cy="3358663"/>
          </a:xfrm>
          <a:custGeom>
            <a:avLst/>
            <a:gdLst>
              <a:gd name="connsiteX0" fmla="*/ 0 w 12192000"/>
              <a:gd name="connsiteY0" fmla="*/ 0 h 4197927"/>
              <a:gd name="connsiteX1" fmla="*/ 12192000 w 12192000"/>
              <a:gd name="connsiteY1" fmla="*/ 0 h 4197927"/>
              <a:gd name="connsiteX2" fmla="*/ 12192000 w 12192000"/>
              <a:gd name="connsiteY2" fmla="*/ 4197927 h 4197927"/>
              <a:gd name="connsiteX3" fmla="*/ 0 w 12192000"/>
              <a:gd name="connsiteY3" fmla="*/ 4197927 h 419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197927">
                <a:moveTo>
                  <a:pt x="0" y="0"/>
                </a:moveTo>
                <a:lnTo>
                  <a:pt x="12192000" y="0"/>
                </a:lnTo>
                <a:lnTo>
                  <a:pt x="12192000" y="4197927"/>
                </a:lnTo>
                <a:lnTo>
                  <a:pt x="0" y="419792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810590"/>
      </p:ext>
    </p:extLst>
  </p:cSld>
  <p:clrMapOvr>
    <a:masterClrMapping/>
  </p:clrMapOvr>
  <p:transition spd="slow">
    <p:wip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3523" y="1509485"/>
            <a:ext cx="5696647" cy="1923291"/>
          </a:xfrm>
          <a:custGeom>
            <a:avLst/>
            <a:gdLst>
              <a:gd name="connsiteX0" fmla="*/ 0 w 5696647"/>
              <a:gd name="connsiteY0" fmla="*/ 0 h 1923291"/>
              <a:gd name="connsiteX1" fmla="*/ 5696647 w 5696647"/>
              <a:gd name="connsiteY1" fmla="*/ 0 h 1923291"/>
              <a:gd name="connsiteX2" fmla="*/ 5696647 w 5696647"/>
              <a:gd name="connsiteY2" fmla="*/ 1923291 h 1923291"/>
              <a:gd name="connsiteX3" fmla="*/ 0 w 5696647"/>
              <a:gd name="connsiteY3" fmla="*/ 1923291 h 192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6647" h="1923291">
                <a:moveTo>
                  <a:pt x="0" y="0"/>
                </a:moveTo>
                <a:lnTo>
                  <a:pt x="5696647" y="0"/>
                </a:lnTo>
                <a:lnTo>
                  <a:pt x="5696647" y="1923291"/>
                </a:lnTo>
                <a:lnTo>
                  <a:pt x="0" y="192329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154277"/>
      </p:ext>
    </p:extLst>
  </p:cSld>
  <p:clrMapOvr>
    <a:masterClrMapping/>
  </p:clrMapOvr>
  <p:transition spd="slow">
    <p:wip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7937D1-3DD7-4885-973A-A336DF2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166B35-06E3-4F7A-AF60-926DC59672EC}" type="datetime1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ED6DB3-2D29-43E3-B310-A3B2D8D4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817157C-130F-4CC4-BDCC-2D48500E5D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630127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15B37631-AD0A-43DA-996D-6DE19B6F5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6301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="" xmlns:a16="http://schemas.microsoft.com/office/drawing/2014/main" id="{C70D7CC5-559A-46A8-994D-E0B9B774EA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13439" cy="6857999"/>
          </a:xfrm>
          <a:custGeom>
            <a:avLst/>
            <a:gdLst>
              <a:gd name="connsiteX0" fmla="*/ 0 w 5913439"/>
              <a:gd name="connsiteY0" fmla="*/ 0 h 6857999"/>
              <a:gd name="connsiteX1" fmla="*/ 5786218 w 5913439"/>
              <a:gd name="connsiteY1" fmla="*/ 0 h 6857999"/>
              <a:gd name="connsiteX2" fmla="*/ 5788155 w 5913439"/>
              <a:gd name="connsiteY2" fmla="*/ 805 h 6857999"/>
              <a:gd name="connsiteX3" fmla="*/ 5805219 w 5913439"/>
              <a:gd name="connsiteY3" fmla="*/ 8439 h 6857999"/>
              <a:gd name="connsiteX4" fmla="*/ 5822732 w 5913439"/>
              <a:gd name="connsiteY4" fmla="*/ 14726 h 6857999"/>
              <a:gd name="connsiteX5" fmla="*/ 5840245 w 5913439"/>
              <a:gd name="connsiteY5" fmla="*/ 20563 h 6857999"/>
              <a:gd name="connsiteX6" fmla="*/ 5848777 w 5913439"/>
              <a:gd name="connsiteY6" fmla="*/ 23258 h 6857999"/>
              <a:gd name="connsiteX7" fmla="*/ 5858206 w 5913439"/>
              <a:gd name="connsiteY7" fmla="*/ 25503 h 6857999"/>
              <a:gd name="connsiteX8" fmla="*/ 5866738 w 5913439"/>
              <a:gd name="connsiteY8" fmla="*/ 27299 h 6857999"/>
              <a:gd name="connsiteX9" fmla="*/ 5875719 w 5913439"/>
              <a:gd name="connsiteY9" fmla="*/ 28646 h 6857999"/>
              <a:gd name="connsiteX10" fmla="*/ 5885149 w 5913439"/>
              <a:gd name="connsiteY10" fmla="*/ 29993 h 6857999"/>
              <a:gd name="connsiteX11" fmla="*/ 5894130 w 5913439"/>
              <a:gd name="connsiteY11" fmla="*/ 30891 h 6857999"/>
              <a:gd name="connsiteX12" fmla="*/ 5896375 w 5913439"/>
              <a:gd name="connsiteY12" fmla="*/ 30891 h 6857999"/>
              <a:gd name="connsiteX13" fmla="*/ 5898621 w 5913439"/>
              <a:gd name="connsiteY13" fmla="*/ 31790 h 6857999"/>
              <a:gd name="connsiteX14" fmla="*/ 5900417 w 5913439"/>
              <a:gd name="connsiteY14" fmla="*/ 33137 h 6857999"/>
              <a:gd name="connsiteX15" fmla="*/ 5902662 w 5913439"/>
              <a:gd name="connsiteY15" fmla="*/ 34484 h 6857999"/>
              <a:gd name="connsiteX16" fmla="*/ 5906254 w 5913439"/>
              <a:gd name="connsiteY16" fmla="*/ 38076 h 6857999"/>
              <a:gd name="connsiteX17" fmla="*/ 5908949 w 5913439"/>
              <a:gd name="connsiteY17" fmla="*/ 42117 h 6857999"/>
              <a:gd name="connsiteX18" fmla="*/ 5910296 w 5913439"/>
              <a:gd name="connsiteY18" fmla="*/ 45261 h 6857999"/>
              <a:gd name="connsiteX19" fmla="*/ 5911643 w 5913439"/>
              <a:gd name="connsiteY19" fmla="*/ 49751 h 6857999"/>
              <a:gd name="connsiteX20" fmla="*/ 5912541 w 5913439"/>
              <a:gd name="connsiteY20" fmla="*/ 55589 h 6857999"/>
              <a:gd name="connsiteX21" fmla="*/ 5912990 w 5913439"/>
              <a:gd name="connsiteY21" fmla="*/ 61876 h 6857999"/>
              <a:gd name="connsiteX22" fmla="*/ 5913439 w 5913439"/>
              <a:gd name="connsiteY22" fmla="*/ 78490 h 6857999"/>
              <a:gd name="connsiteX23" fmla="*/ 5912990 w 5913439"/>
              <a:gd name="connsiteY23" fmla="*/ 98697 h 6857999"/>
              <a:gd name="connsiteX24" fmla="*/ 5912092 w 5913439"/>
              <a:gd name="connsiteY24" fmla="*/ 121598 h 6857999"/>
              <a:gd name="connsiteX25" fmla="*/ 5910296 w 5913439"/>
              <a:gd name="connsiteY25" fmla="*/ 146296 h 6857999"/>
              <a:gd name="connsiteX26" fmla="*/ 5907601 w 5913439"/>
              <a:gd name="connsiteY26" fmla="*/ 172790 h 6857999"/>
              <a:gd name="connsiteX27" fmla="*/ 5904907 w 5913439"/>
              <a:gd name="connsiteY27" fmla="*/ 199732 h 6857999"/>
              <a:gd name="connsiteX28" fmla="*/ 5901315 w 5913439"/>
              <a:gd name="connsiteY28" fmla="*/ 226226 h 6857999"/>
              <a:gd name="connsiteX29" fmla="*/ 5897273 w 5913439"/>
              <a:gd name="connsiteY29" fmla="*/ 252271 h 6857999"/>
              <a:gd name="connsiteX30" fmla="*/ 5892783 w 5913439"/>
              <a:gd name="connsiteY30" fmla="*/ 277417 h 6857999"/>
              <a:gd name="connsiteX31" fmla="*/ 5888742 w 5913439"/>
              <a:gd name="connsiteY31" fmla="*/ 299420 h 6857999"/>
              <a:gd name="connsiteX32" fmla="*/ 5884251 w 5913439"/>
              <a:gd name="connsiteY32" fmla="*/ 319178 h 6857999"/>
              <a:gd name="connsiteX33" fmla="*/ 5882006 w 5913439"/>
              <a:gd name="connsiteY33" fmla="*/ 327261 h 6857999"/>
              <a:gd name="connsiteX34" fmla="*/ 5879761 w 5913439"/>
              <a:gd name="connsiteY34" fmla="*/ 334895 h 6857999"/>
              <a:gd name="connsiteX35" fmla="*/ 5877515 w 5913439"/>
              <a:gd name="connsiteY35" fmla="*/ 341631 h 6857999"/>
              <a:gd name="connsiteX36" fmla="*/ 5875270 w 5913439"/>
              <a:gd name="connsiteY36" fmla="*/ 346570 h 6857999"/>
              <a:gd name="connsiteX37" fmla="*/ 5873025 w 5913439"/>
              <a:gd name="connsiteY37" fmla="*/ 350611 h 6857999"/>
              <a:gd name="connsiteX38" fmla="*/ 5871229 w 5913439"/>
              <a:gd name="connsiteY38" fmla="*/ 353306 h 6857999"/>
              <a:gd name="connsiteX39" fmla="*/ 5866289 w 5913439"/>
              <a:gd name="connsiteY39" fmla="*/ 356898 h 6857999"/>
              <a:gd name="connsiteX40" fmla="*/ 5861350 w 5913439"/>
              <a:gd name="connsiteY40" fmla="*/ 359592 h 6857999"/>
              <a:gd name="connsiteX41" fmla="*/ 5855512 w 5913439"/>
              <a:gd name="connsiteY41" fmla="*/ 362736 h 6857999"/>
              <a:gd name="connsiteX42" fmla="*/ 5849675 w 5913439"/>
              <a:gd name="connsiteY42" fmla="*/ 364981 h 6857999"/>
              <a:gd name="connsiteX43" fmla="*/ 5838448 w 5913439"/>
              <a:gd name="connsiteY43" fmla="*/ 369471 h 6857999"/>
              <a:gd name="connsiteX44" fmla="*/ 5826773 w 5913439"/>
              <a:gd name="connsiteY44" fmla="*/ 374411 h 6857999"/>
              <a:gd name="connsiteX45" fmla="*/ 5821834 w 5913439"/>
              <a:gd name="connsiteY45" fmla="*/ 378452 h 6857999"/>
              <a:gd name="connsiteX46" fmla="*/ 5816894 w 5913439"/>
              <a:gd name="connsiteY46" fmla="*/ 382045 h 6857999"/>
              <a:gd name="connsiteX47" fmla="*/ 5813751 w 5913439"/>
              <a:gd name="connsiteY47" fmla="*/ 385637 h 6857999"/>
              <a:gd name="connsiteX48" fmla="*/ 5810608 w 5913439"/>
              <a:gd name="connsiteY48" fmla="*/ 388780 h 6857999"/>
              <a:gd name="connsiteX49" fmla="*/ 5808812 w 5913439"/>
              <a:gd name="connsiteY49" fmla="*/ 391924 h 6857999"/>
              <a:gd name="connsiteX50" fmla="*/ 5807015 w 5913439"/>
              <a:gd name="connsiteY50" fmla="*/ 395067 h 6857999"/>
              <a:gd name="connsiteX51" fmla="*/ 5806117 w 5913439"/>
              <a:gd name="connsiteY51" fmla="*/ 397761 h 6857999"/>
              <a:gd name="connsiteX52" fmla="*/ 5805668 w 5913439"/>
              <a:gd name="connsiteY52" fmla="*/ 400905 h 6857999"/>
              <a:gd name="connsiteX53" fmla="*/ 5806117 w 5913439"/>
              <a:gd name="connsiteY53" fmla="*/ 403599 h 6857999"/>
              <a:gd name="connsiteX54" fmla="*/ 5806566 w 5913439"/>
              <a:gd name="connsiteY54" fmla="*/ 405844 h 6857999"/>
              <a:gd name="connsiteX55" fmla="*/ 5807464 w 5913439"/>
              <a:gd name="connsiteY55" fmla="*/ 408538 h 6857999"/>
              <a:gd name="connsiteX56" fmla="*/ 5808812 w 5913439"/>
              <a:gd name="connsiteY56" fmla="*/ 410784 h 6857999"/>
              <a:gd name="connsiteX57" fmla="*/ 5812404 w 5913439"/>
              <a:gd name="connsiteY57" fmla="*/ 416172 h 6857999"/>
              <a:gd name="connsiteX58" fmla="*/ 5816894 w 5913439"/>
              <a:gd name="connsiteY58" fmla="*/ 420662 h 6857999"/>
              <a:gd name="connsiteX59" fmla="*/ 5827671 w 5913439"/>
              <a:gd name="connsiteY59" fmla="*/ 430092 h 6857999"/>
              <a:gd name="connsiteX60" fmla="*/ 5832611 w 5913439"/>
              <a:gd name="connsiteY60" fmla="*/ 435032 h 6857999"/>
              <a:gd name="connsiteX61" fmla="*/ 5837101 w 5913439"/>
              <a:gd name="connsiteY61" fmla="*/ 439971 h 6857999"/>
              <a:gd name="connsiteX62" fmla="*/ 5838898 w 5913439"/>
              <a:gd name="connsiteY62" fmla="*/ 442666 h 6857999"/>
              <a:gd name="connsiteX63" fmla="*/ 5840694 w 5913439"/>
              <a:gd name="connsiteY63" fmla="*/ 445360 h 6857999"/>
              <a:gd name="connsiteX64" fmla="*/ 5842041 w 5913439"/>
              <a:gd name="connsiteY64" fmla="*/ 448054 h 6857999"/>
              <a:gd name="connsiteX65" fmla="*/ 5842939 w 5913439"/>
              <a:gd name="connsiteY65" fmla="*/ 451647 h 6857999"/>
              <a:gd name="connsiteX66" fmla="*/ 5843388 w 5913439"/>
              <a:gd name="connsiteY66" fmla="*/ 454790 h 6857999"/>
              <a:gd name="connsiteX67" fmla="*/ 5843388 w 5913439"/>
              <a:gd name="connsiteY67" fmla="*/ 457933 h 6857999"/>
              <a:gd name="connsiteX68" fmla="*/ 5842939 w 5913439"/>
              <a:gd name="connsiteY68" fmla="*/ 461526 h 6857999"/>
              <a:gd name="connsiteX69" fmla="*/ 5842041 w 5913439"/>
              <a:gd name="connsiteY69" fmla="*/ 465118 h 6857999"/>
              <a:gd name="connsiteX70" fmla="*/ 5834856 w 5913439"/>
              <a:gd name="connsiteY70" fmla="*/ 461526 h 6857999"/>
              <a:gd name="connsiteX71" fmla="*/ 5827671 w 5913439"/>
              <a:gd name="connsiteY71" fmla="*/ 459280 h 6857999"/>
              <a:gd name="connsiteX72" fmla="*/ 5821385 w 5913439"/>
              <a:gd name="connsiteY72" fmla="*/ 457933 h 6857999"/>
              <a:gd name="connsiteX73" fmla="*/ 5815098 w 5913439"/>
              <a:gd name="connsiteY73" fmla="*/ 457484 h 6857999"/>
              <a:gd name="connsiteX74" fmla="*/ 5809710 w 5913439"/>
              <a:gd name="connsiteY74" fmla="*/ 457933 h 6857999"/>
              <a:gd name="connsiteX75" fmla="*/ 5804321 w 5913439"/>
              <a:gd name="connsiteY75" fmla="*/ 459280 h 6857999"/>
              <a:gd name="connsiteX76" fmla="*/ 5799831 w 5913439"/>
              <a:gd name="connsiteY76" fmla="*/ 461076 h 6857999"/>
              <a:gd name="connsiteX77" fmla="*/ 5795340 w 5913439"/>
              <a:gd name="connsiteY77" fmla="*/ 463771 h 6857999"/>
              <a:gd name="connsiteX78" fmla="*/ 5790850 w 5913439"/>
              <a:gd name="connsiteY78" fmla="*/ 466914 h 6857999"/>
              <a:gd name="connsiteX79" fmla="*/ 5786808 w 5913439"/>
              <a:gd name="connsiteY79" fmla="*/ 470506 h 6857999"/>
              <a:gd name="connsiteX80" fmla="*/ 5782767 w 5913439"/>
              <a:gd name="connsiteY80" fmla="*/ 474548 h 6857999"/>
              <a:gd name="connsiteX81" fmla="*/ 5779175 w 5913439"/>
              <a:gd name="connsiteY81" fmla="*/ 479038 h 6857999"/>
              <a:gd name="connsiteX82" fmla="*/ 5772439 w 5913439"/>
              <a:gd name="connsiteY82" fmla="*/ 488917 h 6857999"/>
              <a:gd name="connsiteX83" fmla="*/ 5765703 w 5913439"/>
              <a:gd name="connsiteY83" fmla="*/ 499245 h 6857999"/>
              <a:gd name="connsiteX84" fmla="*/ 5758968 w 5913439"/>
              <a:gd name="connsiteY84" fmla="*/ 510023 h 6857999"/>
              <a:gd name="connsiteX85" fmla="*/ 5752232 w 5913439"/>
              <a:gd name="connsiteY85" fmla="*/ 519902 h 6857999"/>
              <a:gd name="connsiteX86" fmla="*/ 5748639 w 5913439"/>
              <a:gd name="connsiteY86" fmla="*/ 524841 h 6857999"/>
              <a:gd name="connsiteX87" fmla="*/ 5744149 w 5913439"/>
              <a:gd name="connsiteY87" fmla="*/ 529331 h 6857999"/>
              <a:gd name="connsiteX88" fmla="*/ 5740108 w 5913439"/>
              <a:gd name="connsiteY88" fmla="*/ 533373 h 6857999"/>
              <a:gd name="connsiteX89" fmla="*/ 5736066 w 5913439"/>
              <a:gd name="connsiteY89" fmla="*/ 536965 h 6857999"/>
              <a:gd name="connsiteX90" fmla="*/ 5731127 w 5913439"/>
              <a:gd name="connsiteY90" fmla="*/ 539659 h 6857999"/>
              <a:gd name="connsiteX91" fmla="*/ 5726187 w 5913439"/>
              <a:gd name="connsiteY91" fmla="*/ 542354 h 6857999"/>
              <a:gd name="connsiteX92" fmla="*/ 5721248 w 5913439"/>
              <a:gd name="connsiteY92" fmla="*/ 544150 h 6857999"/>
              <a:gd name="connsiteX93" fmla="*/ 5715410 w 5913439"/>
              <a:gd name="connsiteY93" fmla="*/ 545048 h 6857999"/>
              <a:gd name="connsiteX94" fmla="*/ 5709124 w 5913439"/>
              <a:gd name="connsiteY94" fmla="*/ 545497 h 6857999"/>
              <a:gd name="connsiteX95" fmla="*/ 5702388 w 5913439"/>
              <a:gd name="connsiteY95" fmla="*/ 545048 h 6857999"/>
              <a:gd name="connsiteX96" fmla="*/ 5695203 w 5913439"/>
              <a:gd name="connsiteY96" fmla="*/ 543701 h 6857999"/>
              <a:gd name="connsiteX97" fmla="*/ 5688018 w 5913439"/>
              <a:gd name="connsiteY97" fmla="*/ 541007 h 6857999"/>
              <a:gd name="connsiteX98" fmla="*/ 5659729 w 5913439"/>
              <a:gd name="connsiteY98" fmla="*/ 546844 h 6857999"/>
              <a:gd name="connsiteX99" fmla="*/ 5631888 w 5913439"/>
              <a:gd name="connsiteY99" fmla="*/ 551335 h 6857999"/>
              <a:gd name="connsiteX100" fmla="*/ 5604496 w 5913439"/>
              <a:gd name="connsiteY100" fmla="*/ 555825 h 6857999"/>
              <a:gd name="connsiteX101" fmla="*/ 5576206 w 5913439"/>
              <a:gd name="connsiteY101" fmla="*/ 559417 h 6857999"/>
              <a:gd name="connsiteX102" fmla="*/ 5548366 w 5913439"/>
              <a:gd name="connsiteY102" fmla="*/ 562112 h 6857999"/>
              <a:gd name="connsiteX103" fmla="*/ 5534445 w 5913439"/>
              <a:gd name="connsiteY103" fmla="*/ 563010 h 6857999"/>
              <a:gd name="connsiteX104" fmla="*/ 5520076 w 5913439"/>
              <a:gd name="connsiteY104" fmla="*/ 563459 h 6857999"/>
              <a:gd name="connsiteX105" fmla="*/ 5506155 w 5913439"/>
              <a:gd name="connsiteY105" fmla="*/ 563908 h 6857999"/>
              <a:gd name="connsiteX106" fmla="*/ 5491786 w 5913439"/>
              <a:gd name="connsiteY106" fmla="*/ 563908 h 6857999"/>
              <a:gd name="connsiteX107" fmla="*/ 5477417 w 5913439"/>
              <a:gd name="connsiteY107" fmla="*/ 563459 h 6857999"/>
              <a:gd name="connsiteX108" fmla="*/ 5463496 w 5913439"/>
              <a:gd name="connsiteY108" fmla="*/ 563010 h 6857999"/>
              <a:gd name="connsiteX109" fmla="*/ 5434308 w 5913439"/>
              <a:gd name="connsiteY109" fmla="*/ 566602 h 6857999"/>
              <a:gd name="connsiteX110" fmla="*/ 5405120 w 5913439"/>
              <a:gd name="connsiteY110" fmla="*/ 569746 h 6857999"/>
              <a:gd name="connsiteX111" fmla="*/ 5376381 w 5913439"/>
              <a:gd name="connsiteY111" fmla="*/ 572440 h 6857999"/>
              <a:gd name="connsiteX112" fmla="*/ 5347193 w 5913439"/>
              <a:gd name="connsiteY112" fmla="*/ 574236 h 6857999"/>
              <a:gd name="connsiteX113" fmla="*/ 5318006 w 5913439"/>
              <a:gd name="connsiteY113" fmla="*/ 576032 h 6857999"/>
              <a:gd name="connsiteX114" fmla="*/ 5288818 w 5913439"/>
              <a:gd name="connsiteY114" fmla="*/ 577379 h 6857999"/>
              <a:gd name="connsiteX115" fmla="*/ 5259630 w 5913439"/>
              <a:gd name="connsiteY115" fmla="*/ 577828 h 6857999"/>
              <a:gd name="connsiteX116" fmla="*/ 5230891 w 5913439"/>
              <a:gd name="connsiteY116" fmla="*/ 578726 h 6857999"/>
              <a:gd name="connsiteX117" fmla="*/ 5172515 w 5913439"/>
              <a:gd name="connsiteY117" fmla="*/ 579624 h 6857999"/>
              <a:gd name="connsiteX118" fmla="*/ 5113690 w 5913439"/>
              <a:gd name="connsiteY118" fmla="*/ 580074 h 6857999"/>
              <a:gd name="connsiteX119" fmla="*/ 5055763 w 5913439"/>
              <a:gd name="connsiteY119" fmla="*/ 580972 h 6857999"/>
              <a:gd name="connsiteX120" fmla="*/ 5026575 w 5913439"/>
              <a:gd name="connsiteY120" fmla="*/ 581870 h 6857999"/>
              <a:gd name="connsiteX121" fmla="*/ 4996938 w 5913439"/>
              <a:gd name="connsiteY121" fmla="*/ 583217 h 6857999"/>
              <a:gd name="connsiteX122" fmla="*/ 4399709 w 5913439"/>
              <a:gd name="connsiteY122" fmla="*/ 602077 h 6857999"/>
              <a:gd name="connsiteX123" fmla="*/ 4399260 w 5913439"/>
              <a:gd name="connsiteY123" fmla="*/ 622284 h 6857999"/>
              <a:gd name="connsiteX124" fmla="*/ 4438775 w 5913439"/>
              <a:gd name="connsiteY124" fmla="*/ 631265 h 6857999"/>
              <a:gd name="connsiteX125" fmla="*/ 4478740 w 5913439"/>
              <a:gd name="connsiteY125" fmla="*/ 640246 h 6857999"/>
              <a:gd name="connsiteX126" fmla="*/ 4518257 w 5913439"/>
              <a:gd name="connsiteY126" fmla="*/ 648328 h 6857999"/>
              <a:gd name="connsiteX127" fmla="*/ 4558221 w 5913439"/>
              <a:gd name="connsiteY127" fmla="*/ 656411 h 6857999"/>
              <a:gd name="connsiteX128" fmla="*/ 4717632 w 5913439"/>
              <a:gd name="connsiteY128" fmla="*/ 688293 h 6857999"/>
              <a:gd name="connsiteX129" fmla="*/ 4757597 w 5913439"/>
              <a:gd name="connsiteY129" fmla="*/ 696376 h 6857999"/>
              <a:gd name="connsiteX130" fmla="*/ 4797113 w 5913439"/>
              <a:gd name="connsiteY130" fmla="*/ 704459 h 6857999"/>
              <a:gd name="connsiteX131" fmla="*/ 4837078 w 5913439"/>
              <a:gd name="connsiteY131" fmla="*/ 713889 h 6857999"/>
              <a:gd name="connsiteX132" fmla="*/ 4876594 w 5913439"/>
              <a:gd name="connsiteY132" fmla="*/ 722870 h 6857999"/>
              <a:gd name="connsiteX133" fmla="*/ 4915661 w 5913439"/>
              <a:gd name="connsiteY133" fmla="*/ 732300 h 6857999"/>
              <a:gd name="connsiteX134" fmla="*/ 4955177 w 5913439"/>
              <a:gd name="connsiteY134" fmla="*/ 743077 h 6857999"/>
              <a:gd name="connsiteX135" fmla="*/ 4994244 w 5913439"/>
              <a:gd name="connsiteY135" fmla="*/ 754303 h 6857999"/>
              <a:gd name="connsiteX136" fmla="*/ 5033311 w 5913439"/>
              <a:gd name="connsiteY136" fmla="*/ 765978 h 6857999"/>
              <a:gd name="connsiteX137" fmla="*/ 5049926 w 5913439"/>
              <a:gd name="connsiteY137" fmla="*/ 764631 h 6857999"/>
              <a:gd name="connsiteX138" fmla="*/ 5065642 w 5913439"/>
              <a:gd name="connsiteY138" fmla="*/ 764182 h 6857999"/>
              <a:gd name="connsiteX139" fmla="*/ 5082257 w 5913439"/>
              <a:gd name="connsiteY139" fmla="*/ 764631 h 6857999"/>
              <a:gd name="connsiteX140" fmla="*/ 5097973 w 5913439"/>
              <a:gd name="connsiteY140" fmla="*/ 766427 h 6857999"/>
              <a:gd name="connsiteX141" fmla="*/ 5113690 w 5913439"/>
              <a:gd name="connsiteY141" fmla="*/ 768672 h 6857999"/>
              <a:gd name="connsiteX142" fmla="*/ 5129856 w 5913439"/>
              <a:gd name="connsiteY142" fmla="*/ 771816 h 6857999"/>
              <a:gd name="connsiteX143" fmla="*/ 5145572 w 5913439"/>
              <a:gd name="connsiteY143" fmla="*/ 776306 h 6857999"/>
              <a:gd name="connsiteX144" fmla="*/ 5161289 w 5913439"/>
              <a:gd name="connsiteY144" fmla="*/ 782593 h 6857999"/>
              <a:gd name="connsiteX145" fmla="*/ 5167126 w 5913439"/>
              <a:gd name="connsiteY145" fmla="*/ 782144 h 6857999"/>
              <a:gd name="connsiteX146" fmla="*/ 5172964 w 5913439"/>
              <a:gd name="connsiteY146" fmla="*/ 782144 h 6857999"/>
              <a:gd name="connsiteX147" fmla="*/ 5178353 w 5913439"/>
              <a:gd name="connsiteY147" fmla="*/ 782593 h 6857999"/>
              <a:gd name="connsiteX148" fmla="*/ 5184190 w 5913439"/>
              <a:gd name="connsiteY148" fmla="*/ 783042 h 6857999"/>
              <a:gd name="connsiteX149" fmla="*/ 5189579 w 5913439"/>
              <a:gd name="connsiteY149" fmla="*/ 784389 h 6857999"/>
              <a:gd name="connsiteX150" fmla="*/ 5194967 w 5913439"/>
              <a:gd name="connsiteY150" fmla="*/ 785736 h 6857999"/>
              <a:gd name="connsiteX151" fmla="*/ 5200356 w 5913439"/>
              <a:gd name="connsiteY151" fmla="*/ 787532 h 6857999"/>
              <a:gd name="connsiteX152" fmla="*/ 5205295 w 5913439"/>
              <a:gd name="connsiteY152" fmla="*/ 789329 h 6857999"/>
              <a:gd name="connsiteX153" fmla="*/ 5215174 w 5913439"/>
              <a:gd name="connsiteY153" fmla="*/ 793819 h 6857999"/>
              <a:gd name="connsiteX154" fmla="*/ 5224604 w 5913439"/>
              <a:gd name="connsiteY154" fmla="*/ 799207 h 6857999"/>
              <a:gd name="connsiteX155" fmla="*/ 5234483 w 5913439"/>
              <a:gd name="connsiteY155" fmla="*/ 805045 h 6857999"/>
              <a:gd name="connsiteX156" fmla="*/ 5243913 w 5913439"/>
              <a:gd name="connsiteY156" fmla="*/ 810883 h 6857999"/>
              <a:gd name="connsiteX157" fmla="*/ 5253343 w 5913439"/>
              <a:gd name="connsiteY157" fmla="*/ 817618 h 6857999"/>
              <a:gd name="connsiteX158" fmla="*/ 5263222 w 5913439"/>
              <a:gd name="connsiteY158" fmla="*/ 823456 h 6857999"/>
              <a:gd name="connsiteX159" fmla="*/ 5273101 w 5913439"/>
              <a:gd name="connsiteY159" fmla="*/ 828844 h 6857999"/>
              <a:gd name="connsiteX160" fmla="*/ 5283429 w 5913439"/>
              <a:gd name="connsiteY160" fmla="*/ 833784 h 6857999"/>
              <a:gd name="connsiteX161" fmla="*/ 5293757 w 5913439"/>
              <a:gd name="connsiteY161" fmla="*/ 837376 h 6857999"/>
              <a:gd name="connsiteX162" fmla="*/ 5299146 w 5913439"/>
              <a:gd name="connsiteY162" fmla="*/ 839173 h 6857999"/>
              <a:gd name="connsiteX163" fmla="*/ 5304983 w 5913439"/>
              <a:gd name="connsiteY163" fmla="*/ 840520 h 6857999"/>
              <a:gd name="connsiteX164" fmla="*/ 5310821 w 5913439"/>
              <a:gd name="connsiteY164" fmla="*/ 841418 h 6857999"/>
              <a:gd name="connsiteX165" fmla="*/ 5316209 w 5913439"/>
              <a:gd name="connsiteY165" fmla="*/ 842316 h 6857999"/>
              <a:gd name="connsiteX166" fmla="*/ 5322496 w 5913439"/>
              <a:gd name="connsiteY166" fmla="*/ 842316 h 6857999"/>
              <a:gd name="connsiteX167" fmla="*/ 5328334 w 5913439"/>
              <a:gd name="connsiteY167" fmla="*/ 842316 h 6857999"/>
              <a:gd name="connsiteX168" fmla="*/ 5333722 w 5913439"/>
              <a:gd name="connsiteY168" fmla="*/ 842316 h 6857999"/>
              <a:gd name="connsiteX169" fmla="*/ 5338213 w 5913439"/>
              <a:gd name="connsiteY169" fmla="*/ 843214 h 6857999"/>
              <a:gd name="connsiteX170" fmla="*/ 5342254 w 5913439"/>
              <a:gd name="connsiteY170" fmla="*/ 845010 h 6857999"/>
              <a:gd name="connsiteX171" fmla="*/ 5344948 w 5913439"/>
              <a:gd name="connsiteY171" fmla="*/ 847255 h 6857999"/>
              <a:gd name="connsiteX172" fmla="*/ 5347193 w 5913439"/>
              <a:gd name="connsiteY172" fmla="*/ 850399 h 6857999"/>
              <a:gd name="connsiteX173" fmla="*/ 5348092 w 5913439"/>
              <a:gd name="connsiteY173" fmla="*/ 853991 h 6857999"/>
              <a:gd name="connsiteX174" fmla="*/ 5348990 w 5913439"/>
              <a:gd name="connsiteY174" fmla="*/ 857583 h 6857999"/>
              <a:gd name="connsiteX175" fmla="*/ 5349439 w 5913439"/>
              <a:gd name="connsiteY175" fmla="*/ 862074 h 6857999"/>
              <a:gd name="connsiteX176" fmla="*/ 5348990 w 5913439"/>
              <a:gd name="connsiteY176" fmla="*/ 866564 h 6857999"/>
              <a:gd name="connsiteX177" fmla="*/ 5348990 w 5913439"/>
              <a:gd name="connsiteY177" fmla="*/ 871055 h 6857999"/>
              <a:gd name="connsiteX178" fmla="*/ 5347642 w 5913439"/>
              <a:gd name="connsiteY178" fmla="*/ 880485 h 6857999"/>
              <a:gd name="connsiteX179" fmla="*/ 5346295 w 5913439"/>
              <a:gd name="connsiteY179" fmla="*/ 890364 h 6857999"/>
              <a:gd name="connsiteX180" fmla="*/ 5345397 w 5913439"/>
              <a:gd name="connsiteY180" fmla="*/ 898895 h 6857999"/>
              <a:gd name="connsiteX181" fmla="*/ 5344948 w 5913439"/>
              <a:gd name="connsiteY181" fmla="*/ 955924 h 6857999"/>
              <a:gd name="connsiteX182" fmla="*/ 5344499 w 5913439"/>
              <a:gd name="connsiteY182" fmla="*/ 1013402 h 6857999"/>
              <a:gd name="connsiteX183" fmla="*/ 5344050 w 5913439"/>
              <a:gd name="connsiteY183" fmla="*/ 1128358 h 6857999"/>
              <a:gd name="connsiteX184" fmla="*/ 5356623 w 5913439"/>
              <a:gd name="connsiteY184" fmla="*/ 1125663 h 6857999"/>
              <a:gd name="connsiteX185" fmla="*/ 5362012 w 5913439"/>
              <a:gd name="connsiteY185" fmla="*/ 1125214 h 6857999"/>
              <a:gd name="connsiteX186" fmla="*/ 5366951 w 5913439"/>
              <a:gd name="connsiteY186" fmla="*/ 1124765 h 6857999"/>
              <a:gd name="connsiteX187" fmla="*/ 5370993 w 5913439"/>
              <a:gd name="connsiteY187" fmla="*/ 1124765 h 6857999"/>
              <a:gd name="connsiteX188" fmla="*/ 5375034 w 5913439"/>
              <a:gd name="connsiteY188" fmla="*/ 1124765 h 6857999"/>
              <a:gd name="connsiteX189" fmla="*/ 5378627 w 5913439"/>
              <a:gd name="connsiteY189" fmla="*/ 1125663 h 6857999"/>
              <a:gd name="connsiteX190" fmla="*/ 5381770 w 5913439"/>
              <a:gd name="connsiteY190" fmla="*/ 1126561 h 6857999"/>
              <a:gd name="connsiteX191" fmla="*/ 5384015 w 5913439"/>
              <a:gd name="connsiteY191" fmla="*/ 1127459 h 6857999"/>
              <a:gd name="connsiteX192" fmla="*/ 5386260 w 5913439"/>
              <a:gd name="connsiteY192" fmla="*/ 1129256 h 6857999"/>
              <a:gd name="connsiteX193" fmla="*/ 5388057 w 5913439"/>
              <a:gd name="connsiteY193" fmla="*/ 1130603 h 6857999"/>
              <a:gd name="connsiteX194" fmla="*/ 5389404 w 5913439"/>
              <a:gd name="connsiteY194" fmla="*/ 1132399 h 6857999"/>
              <a:gd name="connsiteX195" fmla="*/ 5390302 w 5913439"/>
              <a:gd name="connsiteY195" fmla="*/ 1134644 h 6857999"/>
              <a:gd name="connsiteX196" fmla="*/ 5391200 w 5913439"/>
              <a:gd name="connsiteY196" fmla="*/ 1136889 h 6857999"/>
              <a:gd name="connsiteX197" fmla="*/ 5391649 w 5913439"/>
              <a:gd name="connsiteY197" fmla="*/ 1139135 h 6857999"/>
              <a:gd name="connsiteX198" fmla="*/ 5392098 w 5913439"/>
              <a:gd name="connsiteY198" fmla="*/ 1141829 h 6857999"/>
              <a:gd name="connsiteX199" fmla="*/ 5392098 w 5913439"/>
              <a:gd name="connsiteY199" fmla="*/ 1147666 h 6857999"/>
              <a:gd name="connsiteX200" fmla="*/ 5391200 w 5913439"/>
              <a:gd name="connsiteY200" fmla="*/ 1153953 h 6857999"/>
              <a:gd name="connsiteX201" fmla="*/ 5389853 w 5913439"/>
              <a:gd name="connsiteY201" fmla="*/ 1160240 h 6857999"/>
              <a:gd name="connsiteX202" fmla="*/ 5388506 w 5913439"/>
              <a:gd name="connsiteY202" fmla="*/ 1166526 h 6857999"/>
              <a:gd name="connsiteX203" fmla="*/ 5385811 w 5913439"/>
              <a:gd name="connsiteY203" fmla="*/ 1179549 h 6857999"/>
              <a:gd name="connsiteX204" fmla="*/ 5384913 w 5913439"/>
              <a:gd name="connsiteY204" fmla="*/ 1185835 h 6857999"/>
              <a:gd name="connsiteX205" fmla="*/ 5384464 w 5913439"/>
              <a:gd name="connsiteY205" fmla="*/ 1191673 h 6857999"/>
              <a:gd name="connsiteX206" fmla="*/ 5385362 w 5913439"/>
              <a:gd name="connsiteY206" fmla="*/ 1207390 h 6857999"/>
              <a:gd name="connsiteX207" fmla="*/ 5387158 w 5913439"/>
              <a:gd name="connsiteY207" fmla="*/ 1223555 h 6857999"/>
              <a:gd name="connsiteX208" fmla="*/ 5389853 w 5913439"/>
              <a:gd name="connsiteY208" fmla="*/ 1239721 h 6857999"/>
              <a:gd name="connsiteX209" fmla="*/ 5392996 w 5913439"/>
              <a:gd name="connsiteY209" fmla="*/ 1255437 h 6857999"/>
              <a:gd name="connsiteX210" fmla="*/ 5398834 w 5913439"/>
              <a:gd name="connsiteY210" fmla="*/ 1287768 h 6857999"/>
              <a:gd name="connsiteX211" fmla="*/ 5401079 w 5913439"/>
              <a:gd name="connsiteY211" fmla="*/ 1303934 h 6857999"/>
              <a:gd name="connsiteX212" fmla="*/ 5402875 w 5913439"/>
              <a:gd name="connsiteY212" fmla="*/ 1320100 h 6857999"/>
              <a:gd name="connsiteX213" fmla="*/ 5403324 w 5913439"/>
              <a:gd name="connsiteY213" fmla="*/ 1327733 h 6857999"/>
              <a:gd name="connsiteX214" fmla="*/ 5403773 w 5913439"/>
              <a:gd name="connsiteY214" fmla="*/ 1336265 h 6857999"/>
              <a:gd name="connsiteX215" fmla="*/ 5403773 w 5913439"/>
              <a:gd name="connsiteY215" fmla="*/ 1343899 h 6857999"/>
              <a:gd name="connsiteX216" fmla="*/ 5403324 w 5913439"/>
              <a:gd name="connsiteY216" fmla="*/ 1351533 h 6857999"/>
              <a:gd name="connsiteX217" fmla="*/ 5402426 w 5913439"/>
              <a:gd name="connsiteY217" fmla="*/ 1359616 h 6857999"/>
              <a:gd name="connsiteX218" fmla="*/ 5401528 w 5913439"/>
              <a:gd name="connsiteY218" fmla="*/ 1367699 h 6857999"/>
              <a:gd name="connsiteX219" fmla="*/ 5399732 w 5913439"/>
              <a:gd name="connsiteY219" fmla="*/ 1375332 h 6857999"/>
              <a:gd name="connsiteX220" fmla="*/ 5397936 w 5913439"/>
              <a:gd name="connsiteY220" fmla="*/ 1382966 h 6857999"/>
              <a:gd name="connsiteX221" fmla="*/ 5395241 w 5913439"/>
              <a:gd name="connsiteY221" fmla="*/ 1390600 h 6857999"/>
              <a:gd name="connsiteX222" fmla="*/ 5392547 w 5913439"/>
              <a:gd name="connsiteY222" fmla="*/ 1398234 h 6857999"/>
              <a:gd name="connsiteX223" fmla="*/ 5388955 w 5913439"/>
              <a:gd name="connsiteY223" fmla="*/ 1405867 h 6857999"/>
              <a:gd name="connsiteX224" fmla="*/ 5384913 w 5913439"/>
              <a:gd name="connsiteY224" fmla="*/ 1413501 h 6857999"/>
              <a:gd name="connsiteX225" fmla="*/ 5379974 w 5913439"/>
              <a:gd name="connsiteY225" fmla="*/ 1421135 h 6857999"/>
              <a:gd name="connsiteX226" fmla="*/ 5374136 w 5913439"/>
              <a:gd name="connsiteY226" fmla="*/ 1428320 h 6857999"/>
              <a:gd name="connsiteX227" fmla="*/ 5368299 w 5913439"/>
              <a:gd name="connsiteY227" fmla="*/ 1435504 h 6857999"/>
              <a:gd name="connsiteX228" fmla="*/ 5361563 w 5913439"/>
              <a:gd name="connsiteY228" fmla="*/ 1443138 h 6857999"/>
              <a:gd name="connsiteX229" fmla="*/ 5335518 w 5913439"/>
              <a:gd name="connsiteY229" fmla="*/ 1475469 h 6857999"/>
              <a:gd name="connsiteX230" fmla="*/ 5339560 w 5913439"/>
              <a:gd name="connsiteY230" fmla="*/ 1484450 h 6857999"/>
              <a:gd name="connsiteX231" fmla="*/ 5342703 w 5913439"/>
              <a:gd name="connsiteY231" fmla="*/ 1493431 h 6857999"/>
              <a:gd name="connsiteX232" fmla="*/ 5344948 w 5913439"/>
              <a:gd name="connsiteY232" fmla="*/ 1501514 h 6857999"/>
              <a:gd name="connsiteX233" fmla="*/ 5346744 w 5913439"/>
              <a:gd name="connsiteY233" fmla="*/ 1510046 h 6857999"/>
              <a:gd name="connsiteX234" fmla="*/ 5347642 w 5913439"/>
              <a:gd name="connsiteY234" fmla="*/ 1518578 h 6857999"/>
              <a:gd name="connsiteX235" fmla="*/ 5348541 w 5913439"/>
              <a:gd name="connsiteY235" fmla="*/ 1526211 h 6857999"/>
              <a:gd name="connsiteX236" fmla="*/ 5348541 w 5913439"/>
              <a:gd name="connsiteY236" fmla="*/ 1533845 h 6857999"/>
              <a:gd name="connsiteX237" fmla="*/ 5348092 w 5913439"/>
              <a:gd name="connsiteY237" fmla="*/ 1541479 h 6857999"/>
              <a:gd name="connsiteX238" fmla="*/ 5347193 w 5913439"/>
              <a:gd name="connsiteY238" fmla="*/ 1548664 h 6857999"/>
              <a:gd name="connsiteX239" fmla="*/ 5345846 w 5913439"/>
              <a:gd name="connsiteY239" fmla="*/ 1556298 h 6857999"/>
              <a:gd name="connsiteX240" fmla="*/ 5344050 w 5913439"/>
              <a:gd name="connsiteY240" fmla="*/ 1563033 h 6857999"/>
              <a:gd name="connsiteX241" fmla="*/ 5341356 w 5913439"/>
              <a:gd name="connsiteY241" fmla="*/ 1569769 h 6857999"/>
              <a:gd name="connsiteX242" fmla="*/ 5337763 w 5913439"/>
              <a:gd name="connsiteY242" fmla="*/ 1576055 h 6857999"/>
              <a:gd name="connsiteX243" fmla="*/ 5334171 w 5913439"/>
              <a:gd name="connsiteY243" fmla="*/ 1581893 h 6857999"/>
              <a:gd name="connsiteX244" fmla="*/ 5330579 w 5913439"/>
              <a:gd name="connsiteY244" fmla="*/ 1588180 h 6857999"/>
              <a:gd name="connsiteX245" fmla="*/ 5326088 w 5913439"/>
              <a:gd name="connsiteY245" fmla="*/ 1594017 h 6857999"/>
              <a:gd name="connsiteX246" fmla="*/ 5321149 w 5913439"/>
              <a:gd name="connsiteY246" fmla="*/ 1598957 h 6857999"/>
              <a:gd name="connsiteX247" fmla="*/ 5315760 w 5913439"/>
              <a:gd name="connsiteY247" fmla="*/ 1603896 h 6857999"/>
              <a:gd name="connsiteX248" fmla="*/ 5309923 w 5913439"/>
              <a:gd name="connsiteY248" fmla="*/ 1608836 h 6857999"/>
              <a:gd name="connsiteX249" fmla="*/ 5303187 w 5913439"/>
              <a:gd name="connsiteY249" fmla="*/ 1612877 h 6857999"/>
              <a:gd name="connsiteX250" fmla="*/ 5296002 w 5913439"/>
              <a:gd name="connsiteY250" fmla="*/ 1616919 h 6857999"/>
              <a:gd name="connsiteX251" fmla="*/ 5288818 w 5913439"/>
              <a:gd name="connsiteY251" fmla="*/ 1620960 h 6857999"/>
              <a:gd name="connsiteX252" fmla="*/ 5281184 w 5913439"/>
              <a:gd name="connsiteY252" fmla="*/ 1624552 h 6857999"/>
              <a:gd name="connsiteX253" fmla="*/ 5273101 w 5913439"/>
              <a:gd name="connsiteY253" fmla="*/ 1627696 h 6857999"/>
              <a:gd name="connsiteX254" fmla="*/ 5264120 w 5913439"/>
              <a:gd name="connsiteY254" fmla="*/ 1630390 h 6857999"/>
              <a:gd name="connsiteX255" fmla="*/ 5255139 w 5913439"/>
              <a:gd name="connsiteY255" fmla="*/ 1632635 h 6857999"/>
              <a:gd name="connsiteX256" fmla="*/ 5246158 w 5913439"/>
              <a:gd name="connsiteY256" fmla="*/ 1634880 h 6857999"/>
              <a:gd name="connsiteX257" fmla="*/ 5236279 w 5913439"/>
              <a:gd name="connsiteY257" fmla="*/ 1636676 h 6857999"/>
              <a:gd name="connsiteX258" fmla="*/ 5225951 w 5913439"/>
              <a:gd name="connsiteY258" fmla="*/ 1637575 h 6857999"/>
              <a:gd name="connsiteX259" fmla="*/ 5215174 w 5913439"/>
              <a:gd name="connsiteY259" fmla="*/ 1638473 h 6857999"/>
              <a:gd name="connsiteX260" fmla="*/ 5204397 w 5913439"/>
              <a:gd name="connsiteY260" fmla="*/ 1638922 h 6857999"/>
              <a:gd name="connsiteX261" fmla="*/ 5193171 w 5913439"/>
              <a:gd name="connsiteY261" fmla="*/ 1638922 h 6857999"/>
              <a:gd name="connsiteX262" fmla="*/ 5183292 w 5913439"/>
              <a:gd name="connsiteY262" fmla="*/ 1641616 h 6857999"/>
              <a:gd name="connsiteX263" fmla="*/ 5173862 w 5913439"/>
              <a:gd name="connsiteY263" fmla="*/ 1644310 h 6857999"/>
              <a:gd name="connsiteX264" fmla="*/ 5163983 w 5913439"/>
              <a:gd name="connsiteY264" fmla="*/ 1646106 h 6857999"/>
              <a:gd name="connsiteX265" fmla="*/ 5154553 w 5913439"/>
              <a:gd name="connsiteY265" fmla="*/ 1647454 h 6857999"/>
              <a:gd name="connsiteX266" fmla="*/ 5144225 w 5913439"/>
              <a:gd name="connsiteY266" fmla="*/ 1647903 h 6857999"/>
              <a:gd name="connsiteX267" fmla="*/ 5134795 w 5913439"/>
              <a:gd name="connsiteY267" fmla="*/ 1647454 h 6857999"/>
              <a:gd name="connsiteX268" fmla="*/ 5129856 w 5913439"/>
              <a:gd name="connsiteY268" fmla="*/ 1647005 h 6857999"/>
              <a:gd name="connsiteX269" fmla="*/ 5124916 w 5913439"/>
              <a:gd name="connsiteY269" fmla="*/ 1646106 h 6857999"/>
              <a:gd name="connsiteX270" fmla="*/ 5119977 w 5913439"/>
              <a:gd name="connsiteY270" fmla="*/ 1644759 h 6857999"/>
              <a:gd name="connsiteX271" fmla="*/ 5114588 w 5913439"/>
              <a:gd name="connsiteY271" fmla="*/ 1643412 h 6857999"/>
              <a:gd name="connsiteX272" fmla="*/ 5104709 w 5913439"/>
              <a:gd name="connsiteY272" fmla="*/ 1647005 h 6857999"/>
              <a:gd name="connsiteX273" fmla="*/ 5094830 w 5913439"/>
              <a:gd name="connsiteY273" fmla="*/ 1650148 h 6857999"/>
              <a:gd name="connsiteX274" fmla="*/ 5084502 w 5913439"/>
              <a:gd name="connsiteY274" fmla="*/ 1651944 h 6857999"/>
              <a:gd name="connsiteX275" fmla="*/ 5079563 w 5913439"/>
              <a:gd name="connsiteY275" fmla="*/ 1652842 h 6857999"/>
              <a:gd name="connsiteX276" fmla="*/ 5074174 w 5913439"/>
              <a:gd name="connsiteY276" fmla="*/ 1653291 h 6857999"/>
              <a:gd name="connsiteX277" fmla="*/ 5069235 w 5913439"/>
              <a:gd name="connsiteY277" fmla="*/ 1653740 h 6857999"/>
              <a:gd name="connsiteX278" fmla="*/ 5063846 w 5913439"/>
              <a:gd name="connsiteY278" fmla="*/ 1653291 h 6857999"/>
              <a:gd name="connsiteX279" fmla="*/ 5058907 w 5913439"/>
              <a:gd name="connsiteY279" fmla="*/ 1652842 h 6857999"/>
              <a:gd name="connsiteX280" fmla="*/ 5053967 w 5913439"/>
              <a:gd name="connsiteY280" fmla="*/ 1652393 h 6857999"/>
              <a:gd name="connsiteX281" fmla="*/ 5049028 w 5913439"/>
              <a:gd name="connsiteY281" fmla="*/ 1651046 h 6857999"/>
              <a:gd name="connsiteX282" fmla="*/ 5043639 w 5913439"/>
              <a:gd name="connsiteY282" fmla="*/ 1649250 h 6857999"/>
              <a:gd name="connsiteX283" fmla="*/ 5038250 w 5913439"/>
              <a:gd name="connsiteY283" fmla="*/ 1647005 h 6857999"/>
              <a:gd name="connsiteX284" fmla="*/ 5033311 w 5913439"/>
              <a:gd name="connsiteY284" fmla="*/ 1644310 h 6857999"/>
              <a:gd name="connsiteX285" fmla="*/ 4911171 w 5913439"/>
              <a:gd name="connsiteY285" fmla="*/ 1665416 h 6857999"/>
              <a:gd name="connsiteX286" fmla="*/ 4911171 w 5913439"/>
              <a:gd name="connsiteY286" fmla="*/ 1675294 h 6857999"/>
              <a:gd name="connsiteX287" fmla="*/ 4910273 w 5913439"/>
              <a:gd name="connsiteY287" fmla="*/ 1685623 h 6857999"/>
              <a:gd name="connsiteX288" fmla="*/ 5237626 w 5913439"/>
              <a:gd name="connsiteY288" fmla="*/ 1766900 h 6857999"/>
              <a:gd name="connsiteX289" fmla="*/ 5264120 w 5913439"/>
              <a:gd name="connsiteY289" fmla="*/ 1774533 h 6857999"/>
              <a:gd name="connsiteX290" fmla="*/ 5291512 w 5913439"/>
              <a:gd name="connsiteY290" fmla="*/ 1781269 h 6857999"/>
              <a:gd name="connsiteX291" fmla="*/ 5345846 w 5913439"/>
              <a:gd name="connsiteY291" fmla="*/ 1794291 h 6857999"/>
              <a:gd name="connsiteX292" fmla="*/ 5399732 w 5913439"/>
              <a:gd name="connsiteY292" fmla="*/ 1806865 h 6857999"/>
              <a:gd name="connsiteX293" fmla="*/ 5454066 w 5913439"/>
              <a:gd name="connsiteY293" fmla="*/ 1820785 h 6857999"/>
              <a:gd name="connsiteX294" fmla="*/ 5480560 w 5913439"/>
              <a:gd name="connsiteY294" fmla="*/ 1827521 h 6857999"/>
              <a:gd name="connsiteX295" fmla="*/ 5507503 w 5913439"/>
              <a:gd name="connsiteY295" fmla="*/ 1835155 h 6857999"/>
              <a:gd name="connsiteX296" fmla="*/ 5534445 w 5913439"/>
              <a:gd name="connsiteY296" fmla="*/ 1843237 h 6857999"/>
              <a:gd name="connsiteX297" fmla="*/ 5560490 w 5913439"/>
              <a:gd name="connsiteY297" fmla="*/ 1852218 h 6857999"/>
              <a:gd name="connsiteX298" fmla="*/ 5586983 w 5913439"/>
              <a:gd name="connsiteY298" fmla="*/ 1861199 h 6857999"/>
              <a:gd name="connsiteX299" fmla="*/ 5613028 w 5913439"/>
              <a:gd name="connsiteY299" fmla="*/ 1871527 h 6857999"/>
              <a:gd name="connsiteX300" fmla="*/ 5639072 w 5913439"/>
              <a:gd name="connsiteY300" fmla="*/ 1882753 h 6857999"/>
              <a:gd name="connsiteX301" fmla="*/ 5664219 w 5913439"/>
              <a:gd name="connsiteY301" fmla="*/ 1894429 h 6857999"/>
              <a:gd name="connsiteX302" fmla="*/ 5676792 w 5913439"/>
              <a:gd name="connsiteY302" fmla="*/ 1897123 h 6857999"/>
              <a:gd name="connsiteX303" fmla="*/ 5688467 w 5913439"/>
              <a:gd name="connsiteY303" fmla="*/ 1900266 h 6857999"/>
              <a:gd name="connsiteX304" fmla="*/ 5699245 w 5913439"/>
              <a:gd name="connsiteY304" fmla="*/ 1903858 h 6857999"/>
              <a:gd name="connsiteX305" fmla="*/ 5710022 w 5913439"/>
              <a:gd name="connsiteY305" fmla="*/ 1907900 h 6857999"/>
              <a:gd name="connsiteX306" fmla="*/ 5719002 w 5913439"/>
              <a:gd name="connsiteY306" fmla="*/ 1912390 h 6857999"/>
              <a:gd name="connsiteX307" fmla="*/ 5727534 w 5913439"/>
              <a:gd name="connsiteY307" fmla="*/ 1917330 h 6857999"/>
              <a:gd name="connsiteX308" fmla="*/ 5731127 w 5913439"/>
              <a:gd name="connsiteY308" fmla="*/ 1920922 h 6857999"/>
              <a:gd name="connsiteX309" fmla="*/ 5734719 w 5913439"/>
              <a:gd name="connsiteY309" fmla="*/ 1924066 h 6857999"/>
              <a:gd name="connsiteX310" fmla="*/ 5738311 w 5913439"/>
              <a:gd name="connsiteY310" fmla="*/ 1927209 h 6857999"/>
              <a:gd name="connsiteX311" fmla="*/ 5741455 w 5913439"/>
              <a:gd name="connsiteY311" fmla="*/ 1930352 h 6857999"/>
              <a:gd name="connsiteX312" fmla="*/ 5744149 w 5913439"/>
              <a:gd name="connsiteY312" fmla="*/ 1933944 h 6857999"/>
              <a:gd name="connsiteX313" fmla="*/ 5746843 w 5913439"/>
              <a:gd name="connsiteY313" fmla="*/ 1937986 h 6857999"/>
              <a:gd name="connsiteX314" fmla="*/ 5749089 w 5913439"/>
              <a:gd name="connsiteY314" fmla="*/ 1941578 h 6857999"/>
              <a:gd name="connsiteX315" fmla="*/ 5751334 w 5913439"/>
              <a:gd name="connsiteY315" fmla="*/ 1946069 h 6857999"/>
              <a:gd name="connsiteX316" fmla="*/ 5752681 w 5913439"/>
              <a:gd name="connsiteY316" fmla="*/ 1950559 h 6857999"/>
              <a:gd name="connsiteX317" fmla="*/ 5754028 w 5913439"/>
              <a:gd name="connsiteY317" fmla="*/ 1955498 h 6857999"/>
              <a:gd name="connsiteX318" fmla="*/ 5755375 w 5913439"/>
              <a:gd name="connsiteY318" fmla="*/ 1960438 h 6857999"/>
              <a:gd name="connsiteX319" fmla="*/ 5755824 w 5913439"/>
              <a:gd name="connsiteY319" fmla="*/ 1965377 h 6857999"/>
              <a:gd name="connsiteX320" fmla="*/ 5756273 w 5913439"/>
              <a:gd name="connsiteY320" fmla="*/ 1970766 h 6857999"/>
              <a:gd name="connsiteX321" fmla="*/ 5756273 w 5913439"/>
              <a:gd name="connsiteY321" fmla="*/ 1976604 h 6857999"/>
              <a:gd name="connsiteX322" fmla="*/ 5755824 w 5913439"/>
              <a:gd name="connsiteY322" fmla="*/ 1982441 h 6857999"/>
              <a:gd name="connsiteX323" fmla="*/ 5755375 w 5913439"/>
              <a:gd name="connsiteY323" fmla="*/ 1988728 h 6857999"/>
              <a:gd name="connsiteX324" fmla="*/ 5754028 w 5913439"/>
              <a:gd name="connsiteY324" fmla="*/ 1995463 h 6857999"/>
              <a:gd name="connsiteX325" fmla="*/ 5752681 w 5913439"/>
              <a:gd name="connsiteY325" fmla="*/ 2002199 h 6857999"/>
              <a:gd name="connsiteX326" fmla="*/ 5750885 w 5913439"/>
              <a:gd name="connsiteY326" fmla="*/ 2009384 h 6857999"/>
              <a:gd name="connsiteX327" fmla="*/ 5748639 w 5913439"/>
              <a:gd name="connsiteY327" fmla="*/ 2016569 h 6857999"/>
              <a:gd name="connsiteX328" fmla="*/ 5747292 w 5913439"/>
              <a:gd name="connsiteY328" fmla="*/ 2022406 h 6857999"/>
              <a:gd name="connsiteX329" fmla="*/ 5745496 w 5913439"/>
              <a:gd name="connsiteY329" fmla="*/ 2027795 h 6857999"/>
              <a:gd name="connsiteX330" fmla="*/ 5744598 w 5913439"/>
              <a:gd name="connsiteY330" fmla="*/ 2034081 h 6857999"/>
              <a:gd name="connsiteX331" fmla="*/ 5744149 w 5913439"/>
              <a:gd name="connsiteY331" fmla="*/ 2039919 h 6857999"/>
              <a:gd name="connsiteX332" fmla="*/ 5743700 w 5913439"/>
              <a:gd name="connsiteY332" fmla="*/ 2052043 h 6857999"/>
              <a:gd name="connsiteX333" fmla="*/ 5743700 w 5913439"/>
              <a:gd name="connsiteY333" fmla="*/ 2064168 h 6857999"/>
              <a:gd name="connsiteX334" fmla="*/ 5745496 w 5913439"/>
              <a:gd name="connsiteY334" fmla="*/ 2089314 h 6857999"/>
              <a:gd name="connsiteX335" fmla="*/ 5745945 w 5913439"/>
              <a:gd name="connsiteY335" fmla="*/ 2102336 h 6857999"/>
              <a:gd name="connsiteX336" fmla="*/ 5746843 w 5913439"/>
              <a:gd name="connsiteY336" fmla="*/ 2114012 h 6857999"/>
              <a:gd name="connsiteX337" fmla="*/ 5749538 w 5913439"/>
              <a:gd name="connsiteY337" fmla="*/ 2128830 h 6857999"/>
              <a:gd name="connsiteX338" fmla="*/ 5751334 w 5913439"/>
              <a:gd name="connsiteY338" fmla="*/ 2143649 h 6857999"/>
              <a:gd name="connsiteX339" fmla="*/ 5751783 w 5913439"/>
              <a:gd name="connsiteY339" fmla="*/ 2157569 h 6857999"/>
              <a:gd name="connsiteX340" fmla="*/ 5751334 w 5913439"/>
              <a:gd name="connsiteY340" fmla="*/ 2171040 h 6857999"/>
              <a:gd name="connsiteX341" fmla="*/ 5749987 w 5913439"/>
              <a:gd name="connsiteY341" fmla="*/ 2184961 h 6857999"/>
              <a:gd name="connsiteX342" fmla="*/ 5747741 w 5913439"/>
              <a:gd name="connsiteY342" fmla="*/ 2197534 h 6857999"/>
              <a:gd name="connsiteX343" fmla="*/ 5743700 w 5913439"/>
              <a:gd name="connsiteY343" fmla="*/ 2209658 h 6857999"/>
              <a:gd name="connsiteX344" fmla="*/ 5739210 w 5913439"/>
              <a:gd name="connsiteY344" fmla="*/ 2222231 h 6857999"/>
              <a:gd name="connsiteX345" fmla="*/ 5733821 w 5913439"/>
              <a:gd name="connsiteY345" fmla="*/ 2233458 h 6857999"/>
              <a:gd name="connsiteX346" fmla="*/ 5727534 w 5913439"/>
              <a:gd name="connsiteY346" fmla="*/ 2244683 h 6857999"/>
              <a:gd name="connsiteX347" fmla="*/ 5720350 w 5913439"/>
              <a:gd name="connsiteY347" fmla="*/ 2255461 h 6857999"/>
              <a:gd name="connsiteX348" fmla="*/ 5712267 w 5913439"/>
              <a:gd name="connsiteY348" fmla="*/ 2265789 h 6857999"/>
              <a:gd name="connsiteX349" fmla="*/ 5702388 w 5913439"/>
              <a:gd name="connsiteY349" fmla="*/ 2275668 h 6857999"/>
              <a:gd name="connsiteX350" fmla="*/ 5692509 w 5913439"/>
              <a:gd name="connsiteY350" fmla="*/ 2285098 h 6857999"/>
              <a:gd name="connsiteX351" fmla="*/ 5681283 w 5913439"/>
              <a:gd name="connsiteY351" fmla="*/ 2294977 h 6857999"/>
              <a:gd name="connsiteX352" fmla="*/ 5668709 w 5913439"/>
              <a:gd name="connsiteY352" fmla="*/ 2303509 h 6857999"/>
              <a:gd name="connsiteX353" fmla="*/ 5677690 w 5913439"/>
              <a:gd name="connsiteY353" fmla="*/ 2309795 h 6857999"/>
              <a:gd name="connsiteX354" fmla="*/ 5686671 w 5913439"/>
              <a:gd name="connsiteY354" fmla="*/ 2316980 h 6857999"/>
              <a:gd name="connsiteX355" fmla="*/ 5695203 w 5913439"/>
              <a:gd name="connsiteY355" fmla="*/ 2325063 h 6857999"/>
              <a:gd name="connsiteX356" fmla="*/ 5698795 w 5913439"/>
              <a:gd name="connsiteY356" fmla="*/ 2328655 h 6857999"/>
              <a:gd name="connsiteX357" fmla="*/ 5701939 w 5913439"/>
              <a:gd name="connsiteY357" fmla="*/ 2332696 h 6857999"/>
              <a:gd name="connsiteX358" fmla="*/ 5705082 w 5913439"/>
              <a:gd name="connsiteY358" fmla="*/ 2336738 h 6857999"/>
              <a:gd name="connsiteX359" fmla="*/ 5706878 w 5913439"/>
              <a:gd name="connsiteY359" fmla="*/ 2340779 h 6857999"/>
              <a:gd name="connsiteX360" fmla="*/ 5708225 w 5913439"/>
              <a:gd name="connsiteY360" fmla="*/ 2344821 h 6857999"/>
              <a:gd name="connsiteX361" fmla="*/ 5708225 w 5913439"/>
              <a:gd name="connsiteY361" fmla="*/ 2348862 h 6857999"/>
              <a:gd name="connsiteX362" fmla="*/ 5708225 w 5913439"/>
              <a:gd name="connsiteY362" fmla="*/ 2351107 h 6857999"/>
              <a:gd name="connsiteX363" fmla="*/ 5707776 w 5913439"/>
              <a:gd name="connsiteY363" fmla="*/ 2352903 h 6857999"/>
              <a:gd name="connsiteX364" fmla="*/ 5706878 w 5913439"/>
              <a:gd name="connsiteY364" fmla="*/ 2354700 h 6857999"/>
              <a:gd name="connsiteX365" fmla="*/ 5705531 w 5913439"/>
              <a:gd name="connsiteY365" fmla="*/ 2356945 h 6857999"/>
              <a:gd name="connsiteX366" fmla="*/ 5704184 w 5913439"/>
              <a:gd name="connsiteY366" fmla="*/ 2359190 h 6857999"/>
              <a:gd name="connsiteX367" fmla="*/ 5702388 w 5913439"/>
              <a:gd name="connsiteY367" fmla="*/ 2360986 h 6857999"/>
              <a:gd name="connsiteX368" fmla="*/ 5697897 w 5913439"/>
              <a:gd name="connsiteY368" fmla="*/ 2364579 h 6857999"/>
              <a:gd name="connsiteX369" fmla="*/ 5693407 w 5913439"/>
              <a:gd name="connsiteY369" fmla="*/ 2368171 h 6857999"/>
              <a:gd name="connsiteX370" fmla="*/ 5688467 w 5913439"/>
              <a:gd name="connsiteY370" fmla="*/ 2371763 h 6857999"/>
              <a:gd name="connsiteX371" fmla="*/ 5679487 w 5913439"/>
              <a:gd name="connsiteY371" fmla="*/ 2379846 h 6857999"/>
              <a:gd name="connsiteX372" fmla="*/ 5670506 w 5913439"/>
              <a:gd name="connsiteY372" fmla="*/ 2388827 h 6857999"/>
              <a:gd name="connsiteX373" fmla="*/ 5661974 w 5913439"/>
              <a:gd name="connsiteY373" fmla="*/ 2398706 h 6857999"/>
              <a:gd name="connsiteX374" fmla="*/ 5644461 w 5913439"/>
              <a:gd name="connsiteY374" fmla="*/ 2417566 h 6857999"/>
              <a:gd name="connsiteX375" fmla="*/ 5635031 w 5913439"/>
              <a:gd name="connsiteY375" fmla="*/ 2426996 h 6857999"/>
              <a:gd name="connsiteX376" fmla="*/ 5626050 w 5913439"/>
              <a:gd name="connsiteY376" fmla="*/ 2435528 h 6857999"/>
              <a:gd name="connsiteX377" fmla="*/ 5621111 w 5913439"/>
              <a:gd name="connsiteY377" fmla="*/ 2439569 h 6857999"/>
              <a:gd name="connsiteX378" fmla="*/ 5616171 w 5913439"/>
              <a:gd name="connsiteY378" fmla="*/ 2443161 h 6857999"/>
              <a:gd name="connsiteX379" fmla="*/ 5611232 w 5913439"/>
              <a:gd name="connsiteY379" fmla="*/ 2446305 h 6857999"/>
              <a:gd name="connsiteX380" fmla="*/ 5605843 w 5913439"/>
              <a:gd name="connsiteY380" fmla="*/ 2448999 h 6857999"/>
              <a:gd name="connsiteX381" fmla="*/ 5600455 w 5913439"/>
              <a:gd name="connsiteY381" fmla="*/ 2451693 h 6857999"/>
              <a:gd name="connsiteX382" fmla="*/ 5594617 w 5913439"/>
              <a:gd name="connsiteY382" fmla="*/ 2453489 h 6857999"/>
              <a:gd name="connsiteX383" fmla="*/ 5588779 w 5913439"/>
              <a:gd name="connsiteY383" fmla="*/ 2455286 h 6857999"/>
              <a:gd name="connsiteX384" fmla="*/ 5582942 w 5913439"/>
              <a:gd name="connsiteY384" fmla="*/ 2456633 h 6857999"/>
              <a:gd name="connsiteX385" fmla="*/ 5576655 w 5913439"/>
              <a:gd name="connsiteY385" fmla="*/ 2457082 h 6857999"/>
              <a:gd name="connsiteX386" fmla="*/ 5570369 w 5913439"/>
              <a:gd name="connsiteY386" fmla="*/ 2457082 h 6857999"/>
              <a:gd name="connsiteX387" fmla="*/ 5563633 w 5913439"/>
              <a:gd name="connsiteY387" fmla="*/ 2456633 h 6857999"/>
              <a:gd name="connsiteX388" fmla="*/ 5555999 w 5913439"/>
              <a:gd name="connsiteY388" fmla="*/ 2455286 h 6857999"/>
              <a:gd name="connsiteX389" fmla="*/ 5548815 w 5913439"/>
              <a:gd name="connsiteY389" fmla="*/ 2453489 h 6857999"/>
              <a:gd name="connsiteX390" fmla="*/ 5541181 w 5913439"/>
              <a:gd name="connsiteY390" fmla="*/ 2450795 h 6857999"/>
              <a:gd name="connsiteX391" fmla="*/ 5533547 w 5913439"/>
              <a:gd name="connsiteY391" fmla="*/ 2447652 h 6857999"/>
              <a:gd name="connsiteX392" fmla="*/ 5525464 w 5913439"/>
              <a:gd name="connsiteY392" fmla="*/ 2443611 h 6857999"/>
              <a:gd name="connsiteX393" fmla="*/ 5517382 w 5913439"/>
              <a:gd name="connsiteY393" fmla="*/ 2447203 h 6857999"/>
              <a:gd name="connsiteX394" fmla="*/ 5510197 w 5913439"/>
              <a:gd name="connsiteY394" fmla="*/ 2450346 h 6857999"/>
              <a:gd name="connsiteX395" fmla="*/ 5503012 w 5913439"/>
              <a:gd name="connsiteY395" fmla="*/ 2453489 h 6857999"/>
              <a:gd name="connsiteX396" fmla="*/ 5495827 w 5913439"/>
              <a:gd name="connsiteY396" fmla="*/ 2456184 h 6857999"/>
              <a:gd name="connsiteX397" fmla="*/ 5480111 w 5913439"/>
              <a:gd name="connsiteY397" fmla="*/ 2460674 h 6857999"/>
              <a:gd name="connsiteX398" fmla="*/ 5465292 w 5913439"/>
              <a:gd name="connsiteY398" fmla="*/ 2464716 h 6857999"/>
              <a:gd name="connsiteX399" fmla="*/ 5449576 w 5913439"/>
              <a:gd name="connsiteY399" fmla="*/ 2467410 h 6857999"/>
              <a:gd name="connsiteX400" fmla="*/ 5434308 w 5913439"/>
              <a:gd name="connsiteY400" fmla="*/ 2470553 h 6857999"/>
              <a:gd name="connsiteX401" fmla="*/ 5419041 w 5913439"/>
              <a:gd name="connsiteY401" fmla="*/ 2471901 h 6857999"/>
              <a:gd name="connsiteX402" fmla="*/ 5403324 w 5913439"/>
              <a:gd name="connsiteY402" fmla="*/ 2473248 h 6857999"/>
              <a:gd name="connsiteX403" fmla="*/ 5371891 w 5913439"/>
              <a:gd name="connsiteY403" fmla="*/ 2475044 h 6857999"/>
              <a:gd name="connsiteX404" fmla="*/ 5341356 w 5913439"/>
              <a:gd name="connsiteY404" fmla="*/ 2476840 h 6857999"/>
              <a:gd name="connsiteX405" fmla="*/ 5325190 w 5913439"/>
              <a:gd name="connsiteY405" fmla="*/ 2477738 h 6857999"/>
              <a:gd name="connsiteX406" fmla="*/ 5309923 w 5913439"/>
              <a:gd name="connsiteY406" fmla="*/ 2478636 h 6857999"/>
              <a:gd name="connsiteX407" fmla="*/ 5294206 w 5913439"/>
              <a:gd name="connsiteY407" fmla="*/ 2479983 h 6857999"/>
              <a:gd name="connsiteX408" fmla="*/ 5278939 w 5913439"/>
              <a:gd name="connsiteY408" fmla="*/ 2482228 h 6857999"/>
              <a:gd name="connsiteX409" fmla="*/ 5275346 w 5913439"/>
              <a:gd name="connsiteY409" fmla="*/ 2506477 h 6857999"/>
              <a:gd name="connsiteX410" fmla="*/ 5278939 w 5913439"/>
              <a:gd name="connsiteY410" fmla="*/ 2523540 h 6857999"/>
              <a:gd name="connsiteX411" fmla="*/ 5282531 w 5913439"/>
              <a:gd name="connsiteY411" fmla="*/ 2540604 h 6857999"/>
              <a:gd name="connsiteX412" fmla="*/ 5285225 w 5913439"/>
              <a:gd name="connsiteY412" fmla="*/ 2558117 h 6857999"/>
              <a:gd name="connsiteX413" fmla="*/ 5287021 w 5913439"/>
              <a:gd name="connsiteY413" fmla="*/ 2575181 h 6857999"/>
              <a:gd name="connsiteX414" fmla="*/ 5287919 w 5913439"/>
              <a:gd name="connsiteY414" fmla="*/ 2584162 h 6857999"/>
              <a:gd name="connsiteX415" fmla="*/ 5287919 w 5913439"/>
              <a:gd name="connsiteY415" fmla="*/ 2592693 h 6857999"/>
              <a:gd name="connsiteX416" fmla="*/ 5287919 w 5913439"/>
              <a:gd name="connsiteY416" fmla="*/ 2601225 h 6857999"/>
              <a:gd name="connsiteX417" fmla="*/ 5287021 w 5913439"/>
              <a:gd name="connsiteY417" fmla="*/ 2609757 h 6857999"/>
              <a:gd name="connsiteX418" fmla="*/ 5286123 w 5913439"/>
              <a:gd name="connsiteY418" fmla="*/ 2618738 h 6857999"/>
              <a:gd name="connsiteX419" fmla="*/ 5284776 w 5913439"/>
              <a:gd name="connsiteY419" fmla="*/ 2627270 h 6857999"/>
              <a:gd name="connsiteX420" fmla="*/ 5282531 w 5913439"/>
              <a:gd name="connsiteY420" fmla="*/ 2635802 h 6857999"/>
              <a:gd name="connsiteX421" fmla="*/ 5279837 w 5913439"/>
              <a:gd name="connsiteY421" fmla="*/ 2644783 h 6857999"/>
              <a:gd name="connsiteX422" fmla="*/ 5282531 w 5913439"/>
              <a:gd name="connsiteY422" fmla="*/ 2649722 h 6857999"/>
              <a:gd name="connsiteX423" fmla="*/ 5284776 w 5913439"/>
              <a:gd name="connsiteY423" fmla="*/ 2655560 h 6857999"/>
              <a:gd name="connsiteX424" fmla="*/ 5286123 w 5913439"/>
              <a:gd name="connsiteY424" fmla="*/ 2660499 h 6857999"/>
              <a:gd name="connsiteX425" fmla="*/ 5287470 w 5913439"/>
              <a:gd name="connsiteY425" fmla="*/ 2665439 h 6857999"/>
              <a:gd name="connsiteX426" fmla="*/ 5287919 w 5913439"/>
              <a:gd name="connsiteY426" fmla="*/ 2670827 h 6857999"/>
              <a:gd name="connsiteX427" fmla="*/ 5288369 w 5913439"/>
              <a:gd name="connsiteY427" fmla="*/ 2675767 h 6857999"/>
              <a:gd name="connsiteX428" fmla="*/ 5288369 w 5913439"/>
              <a:gd name="connsiteY428" fmla="*/ 2680706 h 6857999"/>
              <a:gd name="connsiteX429" fmla="*/ 5287919 w 5913439"/>
              <a:gd name="connsiteY429" fmla="*/ 2686095 h 6857999"/>
              <a:gd name="connsiteX430" fmla="*/ 5286123 w 5913439"/>
              <a:gd name="connsiteY430" fmla="*/ 2696423 h 6857999"/>
              <a:gd name="connsiteX431" fmla="*/ 5283878 w 5913439"/>
              <a:gd name="connsiteY431" fmla="*/ 2706751 h 6857999"/>
              <a:gd name="connsiteX432" fmla="*/ 5278490 w 5913439"/>
              <a:gd name="connsiteY432" fmla="*/ 2727407 h 6857999"/>
              <a:gd name="connsiteX433" fmla="*/ 5276244 w 5913439"/>
              <a:gd name="connsiteY433" fmla="*/ 2747165 h 6857999"/>
              <a:gd name="connsiteX434" fmla="*/ 5273101 w 5913439"/>
              <a:gd name="connsiteY434" fmla="*/ 2766923 h 6857999"/>
              <a:gd name="connsiteX435" fmla="*/ 5270856 w 5913439"/>
              <a:gd name="connsiteY435" fmla="*/ 2776802 h 6857999"/>
              <a:gd name="connsiteX436" fmla="*/ 5268611 w 5913439"/>
              <a:gd name="connsiteY436" fmla="*/ 2786232 h 6857999"/>
              <a:gd name="connsiteX437" fmla="*/ 5265916 w 5913439"/>
              <a:gd name="connsiteY437" fmla="*/ 2795213 h 6857999"/>
              <a:gd name="connsiteX438" fmla="*/ 5262324 w 5913439"/>
              <a:gd name="connsiteY438" fmla="*/ 2805092 h 6857999"/>
              <a:gd name="connsiteX439" fmla="*/ 5259181 w 5913439"/>
              <a:gd name="connsiteY439" fmla="*/ 2813624 h 6857999"/>
              <a:gd name="connsiteX440" fmla="*/ 5255139 w 5913439"/>
              <a:gd name="connsiteY440" fmla="*/ 2822604 h 6857999"/>
              <a:gd name="connsiteX441" fmla="*/ 5250200 w 5913439"/>
              <a:gd name="connsiteY441" fmla="*/ 2830688 h 6857999"/>
              <a:gd name="connsiteX442" fmla="*/ 5244811 w 5913439"/>
              <a:gd name="connsiteY442" fmla="*/ 2839668 h 6857999"/>
              <a:gd name="connsiteX443" fmla="*/ 5238974 w 5913439"/>
              <a:gd name="connsiteY443" fmla="*/ 2847302 h 6857999"/>
              <a:gd name="connsiteX444" fmla="*/ 5232238 w 5913439"/>
              <a:gd name="connsiteY444" fmla="*/ 2854936 h 6857999"/>
              <a:gd name="connsiteX445" fmla="*/ 5224155 w 5913439"/>
              <a:gd name="connsiteY445" fmla="*/ 2861671 h 6857999"/>
              <a:gd name="connsiteX446" fmla="*/ 5216072 w 5913439"/>
              <a:gd name="connsiteY446" fmla="*/ 2868407 h 6857999"/>
              <a:gd name="connsiteX447" fmla="*/ 5216521 w 5913439"/>
              <a:gd name="connsiteY447" fmla="*/ 2869754 h 6857999"/>
              <a:gd name="connsiteX448" fmla="*/ 5216970 w 5913439"/>
              <a:gd name="connsiteY448" fmla="*/ 2871102 h 6857999"/>
              <a:gd name="connsiteX449" fmla="*/ 5216970 w 5913439"/>
              <a:gd name="connsiteY449" fmla="*/ 2872448 h 6857999"/>
              <a:gd name="connsiteX450" fmla="*/ 5216970 w 5913439"/>
              <a:gd name="connsiteY450" fmla="*/ 2874245 h 6857999"/>
              <a:gd name="connsiteX451" fmla="*/ 5215623 w 5913439"/>
              <a:gd name="connsiteY451" fmla="*/ 2876490 h 6857999"/>
              <a:gd name="connsiteX452" fmla="*/ 5213827 w 5913439"/>
              <a:gd name="connsiteY452" fmla="*/ 2879184 h 6857999"/>
              <a:gd name="connsiteX453" fmla="*/ 5211582 w 5913439"/>
              <a:gd name="connsiteY453" fmla="*/ 2881430 h 6857999"/>
              <a:gd name="connsiteX454" fmla="*/ 5208888 w 5913439"/>
              <a:gd name="connsiteY454" fmla="*/ 2883675 h 6857999"/>
              <a:gd name="connsiteX455" fmla="*/ 5203499 w 5913439"/>
              <a:gd name="connsiteY455" fmla="*/ 2888165 h 6857999"/>
              <a:gd name="connsiteX456" fmla="*/ 5200805 w 5913439"/>
              <a:gd name="connsiteY456" fmla="*/ 2890410 h 6857999"/>
              <a:gd name="connsiteX457" fmla="*/ 5199009 w 5913439"/>
              <a:gd name="connsiteY457" fmla="*/ 2893105 h 6857999"/>
              <a:gd name="connsiteX458" fmla="*/ 5198110 w 5913439"/>
              <a:gd name="connsiteY458" fmla="*/ 2895350 h 6857999"/>
              <a:gd name="connsiteX459" fmla="*/ 5198110 w 5913439"/>
              <a:gd name="connsiteY459" fmla="*/ 2896697 h 6857999"/>
              <a:gd name="connsiteX460" fmla="*/ 5198110 w 5913439"/>
              <a:gd name="connsiteY460" fmla="*/ 2897595 h 6857999"/>
              <a:gd name="connsiteX461" fmla="*/ 5198560 w 5913439"/>
              <a:gd name="connsiteY461" fmla="*/ 2898942 h 6857999"/>
              <a:gd name="connsiteX462" fmla="*/ 5199009 w 5913439"/>
              <a:gd name="connsiteY462" fmla="*/ 2900289 h 6857999"/>
              <a:gd name="connsiteX463" fmla="*/ 5201703 w 5913439"/>
              <a:gd name="connsiteY463" fmla="*/ 2902984 h 6857999"/>
              <a:gd name="connsiteX464" fmla="*/ 5205744 w 5913439"/>
              <a:gd name="connsiteY464" fmla="*/ 2905678 h 6857999"/>
              <a:gd name="connsiteX465" fmla="*/ 5212031 w 5913439"/>
              <a:gd name="connsiteY465" fmla="*/ 2908372 h 6857999"/>
              <a:gd name="connsiteX466" fmla="*/ 5216970 w 5913439"/>
              <a:gd name="connsiteY466" fmla="*/ 2911515 h 6857999"/>
              <a:gd name="connsiteX467" fmla="*/ 5221461 w 5913439"/>
              <a:gd name="connsiteY467" fmla="*/ 2914210 h 6857999"/>
              <a:gd name="connsiteX468" fmla="*/ 5225502 w 5913439"/>
              <a:gd name="connsiteY468" fmla="*/ 2917802 h 6857999"/>
              <a:gd name="connsiteX469" fmla="*/ 5229544 w 5913439"/>
              <a:gd name="connsiteY469" fmla="*/ 2921394 h 6857999"/>
              <a:gd name="connsiteX470" fmla="*/ 5232687 w 5913439"/>
              <a:gd name="connsiteY470" fmla="*/ 2924987 h 6857999"/>
              <a:gd name="connsiteX471" fmla="*/ 5235381 w 5913439"/>
              <a:gd name="connsiteY471" fmla="*/ 2929028 h 6857999"/>
              <a:gd name="connsiteX472" fmla="*/ 5237177 w 5913439"/>
              <a:gd name="connsiteY472" fmla="*/ 2933070 h 6857999"/>
              <a:gd name="connsiteX473" fmla="*/ 5238525 w 5913439"/>
              <a:gd name="connsiteY473" fmla="*/ 2937111 h 6857999"/>
              <a:gd name="connsiteX474" fmla="*/ 5239423 w 5913439"/>
              <a:gd name="connsiteY474" fmla="*/ 2940704 h 6857999"/>
              <a:gd name="connsiteX475" fmla="*/ 5239423 w 5913439"/>
              <a:gd name="connsiteY475" fmla="*/ 2944745 h 6857999"/>
              <a:gd name="connsiteX476" fmla="*/ 5238974 w 5913439"/>
              <a:gd name="connsiteY476" fmla="*/ 2948337 h 6857999"/>
              <a:gd name="connsiteX477" fmla="*/ 5238075 w 5913439"/>
              <a:gd name="connsiteY477" fmla="*/ 2951481 h 6857999"/>
              <a:gd name="connsiteX478" fmla="*/ 5236728 w 5913439"/>
              <a:gd name="connsiteY478" fmla="*/ 2954175 h 6857999"/>
              <a:gd name="connsiteX479" fmla="*/ 5234483 w 5913439"/>
              <a:gd name="connsiteY479" fmla="*/ 2956420 h 6857999"/>
              <a:gd name="connsiteX480" fmla="*/ 5231340 w 5913439"/>
              <a:gd name="connsiteY480" fmla="*/ 2957767 h 6857999"/>
              <a:gd name="connsiteX481" fmla="*/ 5227747 w 5913439"/>
              <a:gd name="connsiteY481" fmla="*/ 2958665 h 6857999"/>
              <a:gd name="connsiteX482" fmla="*/ 5222359 w 5913439"/>
              <a:gd name="connsiteY482" fmla="*/ 2959563 h 6857999"/>
              <a:gd name="connsiteX483" fmla="*/ 5217419 w 5913439"/>
              <a:gd name="connsiteY483" fmla="*/ 2960461 h 6857999"/>
              <a:gd name="connsiteX484" fmla="*/ 5212480 w 5913439"/>
              <a:gd name="connsiteY484" fmla="*/ 2962258 h 6857999"/>
              <a:gd name="connsiteX485" fmla="*/ 5207540 w 5913439"/>
              <a:gd name="connsiteY485" fmla="*/ 2963605 h 6857999"/>
              <a:gd name="connsiteX486" fmla="*/ 5199009 w 5913439"/>
              <a:gd name="connsiteY486" fmla="*/ 2967646 h 6857999"/>
              <a:gd name="connsiteX487" fmla="*/ 5190028 w 5913439"/>
              <a:gd name="connsiteY487" fmla="*/ 2972586 h 6857999"/>
              <a:gd name="connsiteX488" fmla="*/ 5181945 w 5913439"/>
              <a:gd name="connsiteY488" fmla="*/ 2977974 h 6857999"/>
              <a:gd name="connsiteX489" fmla="*/ 5174311 w 5913439"/>
              <a:gd name="connsiteY489" fmla="*/ 2984710 h 6857999"/>
              <a:gd name="connsiteX490" fmla="*/ 5159493 w 5913439"/>
              <a:gd name="connsiteY490" fmla="*/ 2997283 h 6857999"/>
              <a:gd name="connsiteX491" fmla="*/ 5151859 w 5913439"/>
              <a:gd name="connsiteY491" fmla="*/ 3003121 h 6857999"/>
              <a:gd name="connsiteX492" fmla="*/ 5144225 w 5913439"/>
              <a:gd name="connsiteY492" fmla="*/ 3009407 h 6857999"/>
              <a:gd name="connsiteX493" fmla="*/ 5136591 w 5913439"/>
              <a:gd name="connsiteY493" fmla="*/ 3014796 h 6857999"/>
              <a:gd name="connsiteX494" fmla="*/ 5128509 w 5913439"/>
              <a:gd name="connsiteY494" fmla="*/ 3019735 h 6857999"/>
              <a:gd name="connsiteX495" fmla="*/ 5119977 w 5913439"/>
              <a:gd name="connsiteY495" fmla="*/ 3024226 h 6857999"/>
              <a:gd name="connsiteX496" fmla="*/ 5115486 w 5913439"/>
              <a:gd name="connsiteY496" fmla="*/ 3026022 h 6857999"/>
              <a:gd name="connsiteX497" fmla="*/ 5110996 w 5913439"/>
              <a:gd name="connsiteY497" fmla="*/ 3027369 h 6857999"/>
              <a:gd name="connsiteX498" fmla="*/ 5106056 w 5913439"/>
              <a:gd name="connsiteY498" fmla="*/ 3028267 h 6857999"/>
              <a:gd name="connsiteX499" fmla="*/ 5101566 w 5913439"/>
              <a:gd name="connsiteY499" fmla="*/ 3029165 h 6857999"/>
              <a:gd name="connsiteX500" fmla="*/ 5096177 w 5913439"/>
              <a:gd name="connsiteY500" fmla="*/ 3029614 h 6857999"/>
              <a:gd name="connsiteX501" fmla="*/ 5091238 w 5913439"/>
              <a:gd name="connsiteY501" fmla="*/ 3030064 h 6857999"/>
              <a:gd name="connsiteX502" fmla="*/ 5053967 w 5913439"/>
              <a:gd name="connsiteY502" fmla="*/ 3033656 h 6857999"/>
              <a:gd name="connsiteX503" fmla="*/ 4972690 w 5913439"/>
              <a:gd name="connsiteY503" fmla="*/ 3035901 h 6857999"/>
              <a:gd name="connsiteX504" fmla="*/ 4869859 w 5913439"/>
              <a:gd name="connsiteY504" fmla="*/ 3054312 h 6857999"/>
              <a:gd name="connsiteX505" fmla="*/ 4868511 w 5913439"/>
              <a:gd name="connsiteY505" fmla="*/ 3071376 h 6857999"/>
              <a:gd name="connsiteX506" fmla="*/ 4867613 w 5913439"/>
              <a:gd name="connsiteY506" fmla="*/ 3088439 h 6857999"/>
              <a:gd name="connsiteX507" fmla="*/ 4867164 w 5913439"/>
              <a:gd name="connsiteY507" fmla="*/ 3106401 h 6857999"/>
              <a:gd name="connsiteX508" fmla="*/ 4867613 w 5913439"/>
              <a:gd name="connsiteY508" fmla="*/ 3123465 h 6857999"/>
              <a:gd name="connsiteX509" fmla="*/ 4868062 w 5913439"/>
              <a:gd name="connsiteY509" fmla="*/ 3158490 h 6857999"/>
              <a:gd name="connsiteX510" fmla="*/ 4867613 w 5913439"/>
              <a:gd name="connsiteY510" fmla="*/ 3176452 h 6857999"/>
              <a:gd name="connsiteX511" fmla="*/ 4867164 w 5913439"/>
              <a:gd name="connsiteY511" fmla="*/ 3193516 h 6857999"/>
              <a:gd name="connsiteX512" fmla="*/ 4865368 w 5913439"/>
              <a:gd name="connsiteY512" fmla="*/ 3210579 h 6857999"/>
              <a:gd name="connsiteX513" fmla="*/ 4864021 w 5913439"/>
              <a:gd name="connsiteY513" fmla="*/ 3219111 h 6857999"/>
              <a:gd name="connsiteX514" fmla="*/ 4862225 w 5913439"/>
              <a:gd name="connsiteY514" fmla="*/ 3227194 h 6857999"/>
              <a:gd name="connsiteX515" fmla="*/ 4860429 w 5913439"/>
              <a:gd name="connsiteY515" fmla="*/ 3235277 h 6857999"/>
              <a:gd name="connsiteX516" fmla="*/ 4858183 w 5913439"/>
              <a:gd name="connsiteY516" fmla="*/ 3243809 h 6857999"/>
              <a:gd name="connsiteX517" fmla="*/ 4855040 w 5913439"/>
              <a:gd name="connsiteY517" fmla="*/ 3251892 h 6857999"/>
              <a:gd name="connsiteX518" fmla="*/ 4851897 w 5913439"/>
              <a:gd name="connsiteY518" fmla="*/ 3259975 h 6857999"/>
              <a:gd name="connsiteX519" fmla="*/ 4848304 w 5913439"/>
              <a:gd name="connsiteY519" fmla="*/ 3267608 h 6857999"/>
              <a:gd name="connsiteX520" fmla="*/ 4844263 w 5913439"/>
              <a:gd name="connsiteY520" fmla="*/ 3275242 h 6857999"/>
              <a:gd name="connsiteX521" fmla="*/ 4839773 w 5913439"/>
              <a:gd name="connsiteY521" fmla="*/ 3283325 h 6857999"/>
              <a:gd name="connsiteX522" fmla="*/ 4834384 w 5913439"/>
              <a:gd name="connsiteY522" fmla="*/ 3290510 h 6857999"/>
              <a:gd name="connsiteX523" fmla="*/ 4828546 w 5913439"/>
              <a:gd name="connsiteY523" fmla="*/ 3297694 h 6857999"/>
              <a:gd name="connsiteX524" fmla="*/ 4822260 w 5913439"/>
              <a:gd name="connsiteY524" fmla="*/ 3304879 h 6857999"/>
              <a:gd name="connsiteX525" fmla="*/ 4814626 w 5913439"/>
              <a:gd name="connsiteY525" fmla="*/ 3312064 h 6857999"/>
              <a:gd name="connsiteX526" fmla="*/ 4806992 w 5913439"/>
              <a:gd name="connsiteY526" fmla="*/ 3319249 h 6857999"/>
              <a:gd name="connsiteX527" fmla="*/ 4809237 w 5913439"/>
              <a:gd name="connsiteY527" fmla="*/ 3329128 h 6857999"/>
              <a:gd name="connsiteX528" fmla="*/ 4811034 w 5913439"/>
              <a:gd name="connsiteY528" fmla="*/ 3338108 h 6857999"/>
              <a:gd name="connsiteX529" fmla="*/ 4812381 w 5913439"/>
              <a:gd name="connsiteY529" fmla="*/ 3347089 h 6857999"/>
              <a:gd name="connsiteX530" fmla="*/ 4812830 w 5913439"/>
              <a:gd name="connsiteY530" fmla="*/ 3355621 h 6857999"/>
              <a:gd name="connsiteX531" fmla="*/ 4812830 w 5913439"/>
              <a:gd name="connsiteY531" fmla="*/ 3363704 h 6857999"/>
              <a:gd name="connsiteX532" fmla="*/ 4811932 w 5913439"/>
              <a:gd name="connsiteY532" fmla="*/ 3371338 h 6857999"/>
              <a:gd name="connsiteX533" fmla="*/ 4811034 w 5913439"/>
              <a:gd name="connsiteY533" fmla="*/ 3378073 h 6857999"/>
              <a:gd name="connsiteX534" fmla="*/ 4809237 w 5913439"/>
              <a:gd name="connsiteY534" fmla="*/ 3384809 h 6857999"/>
              <a:gd name="connsiteX535" fmla="*/ 4806992 w 5913439"/>
              <a:gd name="connsiteY535" fmla="*/ 3391545 h 6857999"/>
              <a:gd name="connsiteX536" fmla="*/ 4804298 w 5913439"/>
              <a:gd name="connsiteY536" fmla="*/ 3397382 h 6857999"/>
              <a:gd name="connsiteX537" fmla="*/ 4801155 w 5913439"/>
              <a:gd name="connsiteY537" fmla="*/ 3403220 h 6857999"/>
              <a:gd name="connsiteX538" fmla="*/ 4798011 w 5913439"/>
              <a:gd name="connsiteY538" fmla="*/ 3408159 h 6857999"/>
              <a:gd name="connsiteX539" fmla="*/ 4793970 w 5913439"/>
              <a:gd name="connsiteY539" fmla="*/ 3413099 h 6857999"/>
              <a:gd name="connsiteX540" fmla="*/ 4789929 w 5913439"/>
              <a:gd name="connsiteY540" fmla="*/ 3418038 h 6857999"/>
              <a:gd name="connsiteX541" fmla="*/ 4785438 w 5913439"/>
              <a:gd name="connsiteY541" fmla="*/ 3422529 h 6857999"/>
              <a:gd name="connsiteX542" fmla="*/ 4780050 w 5913439"/>
              <a:gd name="connsiteY542" fmla="*/ 3427019 h 6857999"/>
              <a:gd name="connsiteX543" fmla="*/ 4775110 w 5913439"/>
              <a:gd name="connsiteY543" fmla="*/ 3431061 h 6857999"/>
              <a:gd name="connsiteX544" fmla="*/ 4769722 w 5913439"/>
              <a:gd name="connsiteY544" fmla="*/ 3435102 h 6857999"/>
              <a:gd name="connsiteX545" fmla="*/ 4758495 w 5913439"/>
              <a:gd name="connsiteY545" fmla="*/ 3441838 h 6857999"/>
              <a:gd name="connsiteX546" fmla="*/ 4746371 w 5913439"/>
              <a:gd name="connsiteY546" fmla="*/ 3448573 h 6857999"/>
              <a:gd name="connsiteX547" fmla="*/ 4733349 w 5913439"/>
              <a:gd name="connsiteY547" fmla="*/ 3454860 h 6857999"/>
              <a:gd name="connsiteX548" fmla="*/ 4707304 w 5913439"/>
              <a:gd name="connsiteY548" fmla="*/ 3466984 h 6857999"/>
              <a:gd name="connsiteX549" fmla="*/ 4694282 w 5913439"/>
              <a:gd name="connsiteY549" fmla="*/ 3472822 h 6857999"/>
              <a:gd name="connsiteX550" fmla="*/ 4682158 w 5913439"/>
              <a:gd name="connsiteY550" fmla="*/ 3479108 h 6857999"/>
              <a:gd name="connsiteX551" fmla="*/ 4547444 w 5913439"/>
              <a:gd name="connsiteY551" fmla="*/ 3506500 h 6857999"/>
              <a:gd name="connsiteX552" fmla="*/ 4563610 w 5913439"/>
              <a:gd name="connsiteY552" fmla="*/ 3544669 h 6857999"/>
              <a:gd name="connsiteX553" fmla="*/ 4572591 w 5913439"/>
              <a:gd name="connsiteY553" fmla="*/ 3546914 h 6857999"/>
              <a:gd name="connsiteX554" fmla="*/ 4582021 w 5913439"/>
              <a:gd name="connsiteY554" fmla="*/ 3548261 h 6857999"/>
              <a:gd name="connsiteX555" fmla="*/ 4601779 w 5913439"/>
              <a:gd name="connsiteY555" fmla="*/ 3547812 h 6857999"/>
              <a:gd name="connsiteX556" fmla="*/ 4620639 w 5913439"/>
              <a:gd name="connsiteY556" fmla="*/ 3548710 h 6857999"/>
              <a:gd name="connsiteX557" fmla="*/ 4639947 w 5913439"/>
              <a:gd name="connsiteY557" fmla="*/ 3550058 h 6857999"/>
              <a:gd name="connsiteX558" fmla="*/ 4658359 w 5913439"/>
              <a:gd name="connsiteY558" fmla="*/ 3552303 h 6857999"/>
              <a:gd name="connsiteX559" fmla="*/ 4677218 w 5913439"/>
              <a:gd name="connsiteY559" fmla="*/ 3554997 h 6857999"/>
              <a:gd name="connsiteX560" fmla="*/ 4695180 w 5913439"/>
              <a:gd name="connsiteY560" fmla="*/ 3558589 h 6857999"/>
              <a:gd name="connsiteX561" fmla="*/ 4713591 w 5913439"/>
              <a:gd name="connsiteY561" fmla="*/ 3563080 h 6857999"/>
              <a:gd name="connsiteX562" fmla="*/ 4731553 w 5913439"/>
              <a:gd name="connsiteY562" fmla="*/ 3568019 h 6857999"/>
              <a:gd name="connsiteX563" fmla="*/ 4749514 w 5913439"/>
              <a:gd name="connsiteY563" fmla="*/ 3573857 h 6857999"/>
              <a:gd name="connsiteX564" fmla="*/ 4767027 w 5913439"/>
              <a:gd name="connsiteY564" fmla="*/ 3579695 h 6857999"/>
              <a:gd name="connsiteX565" fmla="*/ 4784540 w 5913439"/>
              <a:gd name="connsiteY565" fmla="*/ 3586430 h 6857999"/>
              <a:gd name="connsiteX566" fmla="*/ 4802053 w 5913439"/>
              <a:gd name="connsiteY566" fmla="*/ 3593166 h 6857999"/>
              <a:gd name="connsiteX567" fmla="*/ 4819116 w 5913439"/>
              <a:gd name="connsiteY567" fmla="*/ 3600800 h 6857999"/>
              <a:gd name="connsiteX568" fmla="*/ 4836629 w 5913439"/>
              <a:gd name="connsiteY568" fmla="*/ 3608882 h 6857999"/>
              <a:gd name="connsiteX569" fmla="*/ 4853244 w 5913439"/>
              <a:gd name="connsiteY569" fmla="*/ 3616965 h 6857999"/>
              <a:gd name="connsiteX570" fmla="*/ 4870757 w 5913439"/>
              <a:gd name="connsiteY570" fmla="*/ 3625497 h 6857999"/>
              <a:gd name="connsiteX571" fmla="*/ 4871206 w 5913439"/>
              <a:gd name="connsiteY571" fmla="*/ 3625497 h 6857999"/>
              <a:gd name="connsiteX572" fmla="*/ 4885575 w 5913439"/>
              <a:gd name="connsiteY572" fmla="*/ 3629089 h 6857999"/>
              <a:gd name="connsiteX573" fmla="*/ 4899046 w 5913439"/>
              <a:gd name="connsiteY573" fmla="*/ 3633131 h 6857999"/>
              <a:gd name="connsiteX574" fmla="*/ 4911171 w 5913439"/>
              <a:gd name="connsiteY574" fmla="*/ 3638070 h 6857999"/>
              <a:gd name="connsiteX575" fmla="*/ 4917008 w 5913439"/>
              <a:gd name="connsiteY575" fmla="*/ 3640765 h 6857999"/>
              <a:gd name="connsiteX576" fmla="*/ 4922397 w 5913439"/>
              <a:gd name="connsiteY576" fmla="*/ 3643459 h 6857999"/>
              <a:gd name="connsiteX577" fmla="*/ 4927785 w 5913439"/>
              <a:gd name="connsiteY577" fmla="*/ 3647051 h 6857999"/>
              <a:gd name="connsiteX578" fmla="*/ 4932725 w 5913439"/>
              <a:gd name="connsiteY578" fmla="*/ 3650195 h 6857999"/>
              <a:gd name="connsiteX579" fmla="*/ 4937664 w 5913439"/>
              <a:gd name="connsiteY579" fmla="*/ 3653338 h 6857999"/>
              <a:gd name="connsiteX580" fmla="*/ 4942155 w 5913439"/>
              <a:gd name="connsiteY580" fmla="*/ 3656930 h 6857999"/>
              <a:gd name="connsiteX581" fmla="*/ 4946196 w 5913439"/>
              <a:gd name="connsiteY581" fmla="*/ 3660972 h 6857999"/>
              <a:gd name="connsiteX582" fmla="*/ 4949789 w 5913439"/>
              <a:gd name="connsiteY582" fmla="*/ 3665013 h 6857999"/>
              <a:gd name="connsiteX583" fmla="*/ 4953381 w 5913439"/>
              <a:gd name="connsiteY583" fmla="*/ 3669054 h 6857999"/>
              <a:gd name="connsiteX584" fmla="*/ 4956973 w 5913439"/>
              <a:gd name="connsiteY584" fmla="*/ 3673545 h 6857999"/>
              <a:gd name="connsiteX585" fmla="*/ 4960117 w 5913439"/>
              <a:gd name="connsiteY585" fmla="*/ 3678035 h 6857999"/>
              <a:gd name="connsiteX586" fmla="*/ 4962811 w 5913439"/>
              <a:gd name="connsiteY586" fmla="*/ 3682975 h 6857999"/>
              <a:gd name="connsiteX587" fmla="*/ 4965505 w 5913439"/>
              <a:gd name="connsiteY587" fmla="*/ 3687914 h 6857999"/>
              <a:gd name="connsiteX588" fmla="*/ 4968199 w 5913439"/>
              <a:gd name="connsiteY588" fmla="*/ 3693303 h 6857999"/>
              <a:gd name="connsiteX589" fmla="*/ 4969996 w 5913439"/>
              <a:gd name="connsiteY589" fmla="*/ 3698691 h 6857999"/>
              <a:gd name="connsiteX590" fmla="*/ 4971792 w 5913439"/>
              <a:gd name="connsiteY590" fmla="*/ 3704080 h 6857999"/>
              <a:gd name="connsiteX591" fmla="*/ 4973588 w 5913439"/>
              <a:gd name="connsiteY591" fmla="*/ 3709918 h 6857999"/>
              <a:gd name="connsiteX592" fmla="*/ 4974935 w 5913439"/>
              <a:gd name="connsiteY592" fmla="*/ 3715755 h 6857999"/>
              <a:gd name="connsiteX593" fmla="*/ 4975833 w 5913439"/>
              <a:gd name="connsiteY593" fmla="*/ 3722491 h 6857999"/>
              <a:gd name="connsiteX594" fmla="*/ 4976731 w 5913439"/>
              <a:gd name="connsiteY594" fmla="*/ 3728777 h 6857999"/>
              <a:gd name="connsiteX595" fmla="*/ 4977180 w 5913439"/>
              <a:gd name="connsiteY595" fmla="*/ 3742249 h 6857999"/>
              <a:gd name="connsiteX596" fmla="*/ 4977180 w 5913439"/>
              <a:gd name="connsiteY596" fmla="*/ 3757067 h 6857999"/>
              <a:gd name="connsiteX597" fmla="*/ 4975833 w 5913439"/>
              <a:gd name="connsiteY597" fmla="*/ 3771886 h 6857999"/>
              <a:gd name="connsiteX598" fmla="*/ 4974935 w 5913439"/>
              <a:gd name="connsiteY598" fmla="*/ 3784908 h 6857999"/>
              <a:gd name="connsiteX599" fmla="*/ 4974037 w 5913439"/>
              <a:gd name="connsiteY599" fmla="*/ 3797930 h 6857999"/>
              <a:gd name="connsiteX600" fmla="*/ 4974037 w 5913439"/>
              <a:gd name="connsiteY600" fmla="*/ 3810504 h 6857999"/>
              <a:gd name="connsiteX601" fmla="*/ 4974486 w 5913439"/>
              <a:gd name="connsiteY601" fmla="*/ 3823526 h 6857999"/>
              <a:gd name="connsiteX602" fmla="*/ 4975384 w 5913439"/>
              <a:gd name="connsiteY602" fmla="*/ 3849571 h 6857999"/>
              <a:gd name="connsiteX603" fmla="*/ 4975833 w 5913439"/>
              <a:gd name="connsiteY603" fmla="*/ 3876064 h 6857999"/>
              <a:gd name="connsiteX604" fmla="*/ 4975833 w 5913439"/>
              <a:gd name="connsiteY604" fmla="*/ 3888638 h 6857999"/>
              <a:gd name="connsiteX605" fmla="*/ 4975384 w 5913439"/>
              <a:gd name="connsiteY605" fmla="*/ 3901660 h 6857999"/>
              <a:gd name="connsiteX606" fmla="*/ 4974037 w 5913439"/>
              <a:gd name="connsiteY606" fmla="*/ 3914682 h 6857999"/>
              <a:gd name="connsiteX607" fmla="*/ 4972241 w 5913439"/>
              <a:gd name="connsiteY607" fmla="*/ 3927255 h 6857999"/>
              <a:gd name="connsiteX608" fmla="*/ 4969547 w 5913439"/>
              <a:gd name="connsiteY608" fmla="*/ 3940278 h 6857999"/>
              <a:gd name="connsiteX609" fmla="*/ 4965056 w 5913439"/>
              <a:gd name="connsiteY609" fmla="*/ 3952851 h 6857999"/>
              <a:gd name="connsiteX610" fmla="*/ 4962811 w 5913439"/>
              <a:gd name="connsiteY610" fmla="*/ 3959138 h 6857999"/>
              <a:gd name="connsiteX611" fmla="*/ 4960566 w 5913439"/>
              <a:gd name="connsiteY611" fmla="*/ 3965424 h 6857999"/>
              <a:gd name="connsiteX612" fmla="*/ 4957422 w 5913439"/>
              <a:gd name="connsiteY612" fmla="*/ 3971262 h 6857999"/>
              <a:gd name="connsiteX613" fmla="*/ 4954279 w 5913439"/>
              <a:gd name="connsiteY613" fmla="*/ 3977997 h 6857999"/>
              <a:gd name="connsiteX614" fmla="*/ 4951585 w 5913439"/>
              <a:gd name="connsiteY614" fmla="*/ 3984733 h 6857999"/>
              <a:gd name="connsiteX615" fmla="*/ 4948441 w 5913439"/>
              <a:gd name="connsiteY615" fmla="*/ 3991918 h 6857999"/>
              <a:gd name="connsiteX616" fmla="*/ 4945298 w 5913439"/>
              <a:gd name="connsiteY616" fmla="*/ 3998205 h 6857999"/>
              <a:gd name="connsiteX617" fmla="*/ 4941706 w 5913439"/>
              <a:gd name="connsiteY617" fmla="*/ 4004940 h 6857999"/>
              <a:gd name="connsiteX618" fmla="*/ 4934072 w 5913439"/>
              <a:gd name="connsiteY618" fmla="*/ 4017513 h 6857999"/>
              <a:gd name="connsiteX619" fmla="*/ 4925540 w 5913439"/>
              <a:gd name="connsiteY619" fmla="*/ 4029638 h 6857999"/>
              <a:gd name="connsiteX620" fmla="*/ 4916559 w 5913439"/>
              <a:gd name="connsiteY620" fmla="*/ 4040864 h 6857999"/>
              <a:gd name="connsiteX621" fmla="*/ 4907129 w 5913439"/>
              <a:gd name="connsiteY621" fmla="*/ 4052090 h 6857999"/>
              <a:gd name="connsiteX622" fmla="*/ 4897250 w 5913439"/>
              <a:gd name="connsiteY622" fmla="*/ 4062867 h 6857999"/>
              <a:gd name="connsiteX623" fmla="*/ 4886922 w 5913439"/>
              <a:gd name="connsiteY623" fmla="*/ 4073195 h 6857999"/>
              <a:gd name="connsiteX624" fmla="*/ 4866266 w 5913439"/>
              <a:gd name="connsiteY624" fmla="*/ 4093851 h 6857999"/>
              <a:gd name="connsiteX625" fmla="*/ 4845161 w 5913439"/>
              <a:gd name="connsiteY625" fmla="*/ 4114058 h 6857999"/>
              <a:gd name="connsiteX626" fmla="*/ 4834833 w 5913439"/>
              <a:gd name="connsiteY626" fmla="*/ 4125284 h 6857999"/>
              <a:gd name="connsiteX627" fmla="*/ 4825403 w 5913439"/>
              <a:gd name="connsiteY627" fmla="*/ 4136061 h 6857999"/>
              <a:gd name="connsiteX628" fmla="*/ 4815524 w 5913439"/>
              <a:gd name="connsiteY628" fmla="*/ 4147287 h 6857999"/>
              <a:gd name="connsiteX629" fmla="*/ 4806992 w 5913439"/>
              <a:gd name="connsiteY629" fmla="*/ 4159412 h 6857999"/>
              <a:gd name="connsiteX630" fmla="*/ 4799808 w 5913439"/>
              <a:gd name="connsiteY630" fmla="*/ 4168842 h 6857999"/>
              <a:gd name="connsiteX631" fmla="*/ 4791725 w 5913439"/>
              <a:gd name="connsiteY631" fmla="*/ 4177823 h 6857999"/>
              <a:gd name="connsiteX632" fmla="*/ 4783642 w 5913439"/>
              <a:gd name="connsiteY632" fmla="*/ 4185456 h 6857999"/>
              <a:gd name="connsiteX633" fmla="*/ 4774212 w 5913439"/>
              <a:gd name="connsiteY633" fmla="*/ 4192192 h 6857999"/>
              <a:gd name="connsiteX634" fmla="*/ 4764782 w 5913439"/>
              <a:gd name="connsiteY634" fmla="*/ 4198479 h 6857999"/>
              <a:gd name="connsiteX635" fmla="*/ 4755352 w 5913439"/>
              <a:gd name="connsiteY635" fmla="*/ 4203867 h 6857999"/>
              <a:gd name="connsiteX636" fmla="*/ 4745024 w 5913439"/>
              <a:gd name="connsiteY636" fmla="*/ 4207909 h 6857999"/>
              <a:gd name="connsiteX637" fmla="*/ 4734696 w 5913439"/>
              <a:gd name="connsiteY637" fmla="*/ 4211501 h 6857999"/>
              <a:gd name="connsiteX638" fmla="*/ 4724368 w 5913439"/>
              <a:gd name="connsiteY638" fmla="*/ 4214195 h 6857999"/>
              <a:gd name="connsiteX639" fmla="*/ 4713142 w 5913439"/>
              <a:gd name="connsiteY639" fmla="*/ 4215991 h 6857999"/>
              <a:gd name="connsiteX640" fmla="*/ 4701916 w 5913439"/>
              <a:gd name="connsiteY640" fmla="*/ 4217338 h 6857999"/>
              <a:gd name="connsiteX641" fmla="*/ 4690690 w 5913439"/>
              <a:gd name="connsiteY641" fmla="*/ 4217788 h 6857999"/>
              <a:gd name="connsiteX642" fmla="*/ 4679014 w 5913439"/>
              <a:gd name="connsiteY642" fmla="*/ 4217788 h 6857999"/>
              <a:gd name="connsiteX643" fmla="*/ 4666890 w 5913439"/>
              <a:gd name="connsiteY643" fmla="*/ 4217338 h 6857999"/>
              <a:gd name="connsiteX644" fmla="*/ 4655216 w 5913439"/>
              <a:gd name="connsiteY644" fmla="*/ 4216440 h 6857999"/>
              <a:gd name="connsiteX645" fmla="*/ 4643091 w 5913439"/>
              <a:gd name="connsiteY645" fmla="*/ 4214644 h 6857999"/>
              <a:gd name="connsiteX646" fmla="*/ 4583817 w 5913439"/>
              <a:gd name="connsiteY646" fmla="*/ 4216889 h 6857999"/>
              <a:gd name="connsiteX647" fmla="*/ 4563610 w 5913439"/>
              <a:gd name="connsiteY647" fmla="*/ 4217338 h 6857999"/>
              <a:gd name="connsiteX648" fmla="*/ 4531728 w 5913439"/>
              <a:gd name="connsiteY648" fmla="*/ 4220931 h 6857999"/>
              <a:gd name="connsiteX649" fmla="*/ 4500294 w 5913439"/>
              <a:gd name="connsiteY649" fmla="*/ 4224074 h 6857999"/>
              <a:gd name="connsiteX650" fmla="*/ 4468412 w 5913439"/>
              <a:gd name="connsiteY650" fmla="*/ 4226768 h 6857999"/>
              <a:gd name="connsiteX651" fmla="*/ 4436979 w 5913439"/>
              <a:gd name="connsiteY651" fmla="*/ 4228565 h 6857999"/>
              <a:gd name="connsiteX652" fmla="*/ 4405097 w 5913439"/>
              <a:gd name="connsiteY652" fmla="*/ 4230361 h 6857999"/>
              <a:gd name="connsiteX653" fmla="*/ 4373664 w 5913439"/>
              <a:gd name="connsiteY653" fmla="*/ 4231708 h 6857999"/>
              <a:gd name="connsiteX654" fmla="*/ 4310797 w 5913439"/>
              <a:gd name="connsiteY654" fmla="*/ 4233953 h 6857999"/>
              <a:gd name="connsiteX655" fmla="*/ 4306757 w 5913439"/>
              <a:gd name="connsiteY655" fmla="*/ 4233953 h 6857999"/>
              <a:gd name="connsiteX656" fmla="*/ 4303164 w 5913439"/>
              <a:gd name="connsiteY656" fmla="*/ 4233953 h 6857999"/>
              <a:gd name="connsiteX657" fmla="*/ 4245686 w 5913439"/>
              <a:gd name="connsiteY657" fmla="*/ 4234851 h 6857999"/>
              <a:gd name="connsiteX658" fmla="*/ 4187759 w 5913439"/>
              <a:gd name="connsiteY658" fmla="*/ 4235300 h 6857999"/>
              <a:gd name="connsiteX659" fmla="*/ 4130730 w 5913439"/>
              <a:gd name="connsiteY659" fmla="*/ 4235749 h 6857999"/>
              <a:gd name="connsiteX660" fmla="*/ 4072804 w 5913439"/>
              <a:gd name="connsiteY660" fmla="*/ 4236647 h 6857999"/>
              <a:gd name="connsiteX661" fmla="*/ 3663724 w 5913439"/>
              <a:gd name="connsiteY661" fmla="*/ 4242485 h 6857999"/>
              <a:gd name="connsiteX662" fmla="*/ 3622860 w 5913439"/>
              <a:gd name="connsiteY662" fmla="*/ 4242485 h 6857999"/>
              <a:gd name="connsiteX663" fmla="*/ 3420341 w 5913439"/>
              <a:gd name="connsiteY663" fmla="*/ 4257303 h 6857999"/>
              <a:gd name="connsiteX664" fmla="*/ 3414055 w 5913439"/>
              <a:gd name="connsiteY664" fmla="*/ 4259549 h 6857999"/>
              <a:gd name="connsiteX665" fmla="*/ 3407319 w 5913439"/>
              <a:gd name="connsiteY665" fmla="*/ 4261345 h 6857999"/>
              <a:gd name="connsiteX666" fmla="*/ 3401032 w 5913439"/>
              <a:gd name="connsiteY666" fmla="*/ 4262692 h 6857999"/>
              <a:gd name="connsiteX667" fmla="*/ 3394746 w 5913439"/>
              <a:gd name="connsiteY667" fmla="*/ 4263590 h 6857999"/>
              <a:gd name="connsiteX668" fmla="*/ 3388459 w 5913439"/>
              <a:gd name="connsiteY668" fmla="*/ 4264488 h 6857999"/>
              <a:gd name="connsiteX669" fmla="*/ 3382172 w 5913439"/>
              <a:gd name="connsiteY669" fmla="*/ 4264937 h 6857999"/>
              <a:gd name="connsiteX670" fmla="*/ 3369150 w 5913439"/>
              <a:gd name="connsiteY670" fmla="*/ 4264937 h 6857999"/>
              <a:gd name="connsiteX671" fmla="*/ 3356577 w 5913439"/>
              <a:gd name="connsiteY671" fmla="*/ 4264488 h 6857999"/>
              <a:gd name="connsiteX672" fmla="*/ 3343554 w 5913439"/>
              <a:gd name="connsiteY672" fmla="*/ 4263590 h 6857999"/>
              <a:gd name="connsiteX673" fmla="*/ 3317959 w 5913439"/>
              <a:gd name="connsiteY673" fmla="*/ 4260447 h 6857999"/>
              <a:gd name="connsiteX674" fmla="*/ 3326042 w 5913439"/>
              <a:gd name="connsiteY674" fmla="*/ 4265835 h 6857999"/>
              <a:gd name="connsiteX675" fmla="*/ 3334574 w 5913439"/>
              <a:gd name="connsiteY675" fmla="*/ 4271224 h 6857999"/>
              <a:gd name="connsiteX676" fmla="*/ 3343554 w 5913439"/>
              <a:gd name="connsiteY676" fmla="*/ 4275714 h 6857999"/>
              <a:gd name="connsiteX677" fmla="*/ 3352086 w 5913439"/>
              <a:gd name="connsiteY677" fmla="*/ 4279307 h 6857999"/>
              <a:gd name="connsiteX678" fmla="*/ 3361067 w 5913439"/>
              <a:gd name="connsiteY678" fmla="*/ 4282899 h 6857999"/>
              <a:gd name="connsiteX679" fmla="*/ 3369599 w 5913439"/>
              <a:gd name="connsiteY679" fmla="*/ 4286042 h 6857999"/>
              <a:gd name="connsiteX680" fmla="*/ 3379029 w 5913439"/>
              <a:gd name="connsiteY680" fmla="*/ 4289186 h 6857999"/>
              <a:gd name="connsiteX681" fmla="*/ 3388010 w 5913439"/>
              <a:gd name="connsiteY681" fmla="*/ 4291431 h 6857999"/>
              <a:gd name="connsiteX682" fmla="*/ 3396991 w 5913439"/>
              <a:gd name="connsiteY682" fmla="*/ 4293676 h 6857999"/>
              <a:gd name="connsiteX683" fmla="*/ 3405972 w 5913439"/>
              <a:gd name="connsiteY683" fmla="*/ 4295472 h 6857999"/>
              <a:gd name="connsiteX684" fmla="*/ 3424383 w 5913439"/>
              <a:gd name="connsiteY684" fmla="*/ 4298167 h 6857999"/>
              <a:gd name="connsiteX685" fmla="*/ 3442793 w 5913439"/>
              <a:gd name="connsiteY685" fmla="*/ 4299963 h 6857999"/>
              <a:gd name="connsiteX686" fmla="*/ 3461653 w 5913439"/>
              <a:gd name="connsiteY686" fmla="*/ 4301310 h 6857999"/>
              <a:gd name="connsiteX687" fmla="*/ 3480513 w 5913439"/>
              <a:gd name="connsiteY687" fmla="*/ 4302208 h 6857999"/>
              <a:gd name="connsiteX688" fmla="*/ 3499373 w 5913439"/>
              <a:gd name="connsiteY688" fmla="*/ 4302657 h 6857999"/>
              <a:gd name="connsiteX689" fmla="*/ 3537093 w 5913439"/>
              <a:gd name="connsiteY689" fmla="*/ 4303555 h 6857999"/>
              <a:gd name="connsiteX690" fmla="*/ 3555953 w 5913439"/>
              <a:gd name="connsiteY690" fmla="*/ 4304004 h 6857999"/>
              <a:gd name="connsiteX691" fmla="*/ 3574813 w 5913439"/>
              <a:gd name="connsiteY691" fmla="*/ 4305351 h 6857999"/>
              <a:gd name="connsiteX692" fmla="*/ 3593223 w 5913439"/>
              <a:gd name="connsiteY692" fmla="*/ 4308046 h 6857999"/>
              <a:gd name="connsiteX693" fmla="*/ 3611634 w 5913439"/>
              <a:gd name="connsiteY693" fmla="*/ 4310740 h 6857999"/>
              <a:gd name="connsiteX694" fmla="*/ 3644415 w 5913439"/>
              <a:gd name="connsiteY694" fmla="*/ 4316577 h 6857999"/>
              <a:gd name="connsiteX695" fmla="*/ 3676746 w 5913439"/>
              <a:gd name="connsiteY695" fmla="*/ 4321068 h 6857999"/>
              <a:gd name="connsiteX696" fmla="*/ 3709526 w 5913439"/>
              <a:gd name="connsiteY696" fmla="*/ 4325558 h 6857999"/>
              <a:gd name="connsiteX697" fmla="*/ 3741857 w 5913439"/>
              <a:gd name="connsiteY697" fmla="*/ 4329600 h 6857999"/>
              <a:gd name="connsiteX698" fmla="*/ 3774638 w 5913439"/>
              <a:gd name="connsiteY698" fmla="*/ 4332743 h 6857999"/>
              <a:gd name="connsiteX699" fmla="*/ 3807418 w 5913439"/>
              <a:gd name="connsiteY699" fmla="*/ 4336335 h 6857999"/>
              <a:gd name="connsiteX700" fmla="*/ 3873428 w 5913439"/>
              <a:gd name="connsiteY700" fmla="*/ 4343071 h 6857999"/>
              <a:gd name="connsiteX701" fmla="*/ 3906208 w 5913439"/>
              <a:gd name="connsiteY701" fmla="*/ 4346214 h 6857999"/>
              <a:gd name="connsiteX702" fmla="*/ 3938988 w 5913439"/>
              <a:gd name="connsiteY702" fmla="*/ 4349807 h 6857999"/>
              <a:gd name="connsiteX703" fmla="*/ 3971768 w 5913439"/>
              <a:gd name="connsiteY703" fmla="*/ 4353399 h 6857999"/>
              <a:gd name="connsiteX704" fmla="*/ 4004549 w 5913439"/>
              <a:gd name="connsiteY704" fmla="*/ 4357890 h 6857999"/>
              <a:gd name="connsiteX705" fmla="*/ 4036880 w 5913439"/>
              <a:gd name="connsiteY705" fmla="*/ 4362829 h 6857999"/>
              <a:gd name="connsiteX706" fmla="*/ 4069211 w 5913439"/>
              <a:gd name="connsiteY706" fmla="*/ 4368667 h 6857999"/>
              <a:gd name="connsiteX707" fmla="*/ 4101992 w 5913439"/>
              <a:gd name="connsiteY707" fmla="*/ 4374953 h 6857999"/>
              <a:gd name="connsiteX708" fmla="*/ 4134323 w 5913439"/>
              <a:gd name="connsiteY708" fmla="*/ 4383036 h 6857999"/>
              <a:gd name="connsiteX709" fmla="*/ 5009961 w 5913439"/>
              <a:gd name="connsiteY709" fmla="*/ 4510565 h 6857999"/>
              <a:gd name="connsiteX710" fmla="*/ 5028371 w 5913439"/>
              <a:gd name="connsiteY710" fmla="*/ 4513259 h 6857999"/>
              <a:gd name="connsiteX711" fmla="*/ 5047231 w 5913439"/>
              <a:gd name="connsiteY711" fmla="*/ 4516402 h 6857999"/>
              <a:gd name="connsiteX712" fmla="*/ 5065642 w 5913439"/>
              <a:gd name="connsiteY712" fmla="*/ 4520444 h 6857999"/>
              <a:gd name="connsiteX713" fmla="*/ 5084053 w 5913439"/>
              <a:gd name="connsiteY713" fmla="*/ 4525383 h 6857999"/>
              <a:gd name="connsiteX714" fmla="*/ 5101566 w 5913439"/>
              <a:gd name="connsiteY714" fmla="*/ 4531221 h 6857999"/>
              <a:gd name="connsiteX715" fmla="*/ 5119528 w 5913439"/>
              <a:gd name="connsiteY715" fmla="*/ 4536610 h 6857999"/>
              <a:gd name="connsiteX716" fmla="*/ 5137040 w 5913439"/>
              <a:gd name="connsiteY716" fmla="*/ 4542896 h 6857999"/>
              <a:gd name="connsiteX717" fmla="*/ 5155002 w 5913439"/>
              <a:gd name="connsiteY717" fmla="*/ 4549183 h 6857999"/>
              <a:gd name="connsiteX718" fmla="*/ 5190028 w 5913439"/>
              <a:gd name="connsiteY718" fmla="*/ 4562205 h 6857999"/>
              <a:gd name="connsiteX719" fmla="*/ 5225053 w 5913439"/>
              <a:gd name="connsiteY719" fmla="*/ 4575676 h 6857999"/>
              <a:gd name="connsiteX720" fmla="*/ 5243015 w 5913439"/>
              <a:gd name="connsiteY720" fmla="*/ 4581514 h 6857999"/>
              <a:gd name="connsiteX721" fmla="*/ 5260528 w 5913439"/>
              <a:gd name="connsiteY721" fmla="*/ 4587352 h 6857999"/>
              <a:gd name="connsiteX722" fmla="*/ 5278939 w 5913439"/>
              <a:gd name="connsiteY722" fmla="*/ 4592740 h 6857999"/>
              <a:gd name="connsiteX723" fmla="*/ 5296900 w 5913439"/>
              <a:gd name="connsiteY723" fmla="*/ 4597680 h 6857999"/>
              <a:gd name="connsiteX724" fmla="*/ 5304534 w 5913439"/>
              <a:gd name="connsiteY724" fmla="*/ 4600374 h 6857999"/>
              <a:gd name="connsiteX725" fmla="*/ 5311719 w 5913439"/>
              <a:gd name="connsiteY725" fmla="*/ 4603068 h 6857999"/>
              <a:gd name="connsiteX726" fmla="*/ 5318455 w 5913439"/>
              <a:gd name="connsiteY726" fmla="*/ 4607110 h 6857999"/>
              <a:gd name="connsiteX727" fmla="*/ 5321598 w 5913439"/>
              <a:gd name="connsiteY727" fmla="*/ 4609355 h 6857999"/>
              <a:gd name="connsiteX728" fmla="*/ 5324292 w 5913439"/>
              <a:gd name="connsiteY728" fmla="*/ 4611600 h 6857999"/>
              <a:gd name="connsiteX729" fmla="*/ 5326986 w 5913439"/>
              <a:gd name="connsiteY729" fmla="*/ 4614294 h 6857999"/>
              <a:gd name="connsiteX730" fmla="*/ 5329232 w 5913439"/>
              <a:gd name="connsiteY730" fmla="*/ 4616989 h 6857999"/>
              <a:gd name="connsiteX731" fmla="*/ 5331028 w 5913439"/>
              <a:gd name="connsiteY731" fmla="*/ 4620132 h 6857999"/>
              <a:gd name="connsiteX732" fmla="*/ 5332824 w 5913439"/>
              <a:gd name="connsiteY732" fmla="*/ 4623275 h 6857999"/>
              <a:gd name="connsiteX733" fmla="*/ 5334171 w 5913439"/>
              <a:gd name="connsiteY733" fmla="*/ 4626868 h 6857999"/>
              <a:gd name="connsiteX734" fmla="*/ 5335069 w 5913439"/>
              <a:gd name="connsiteY734" fmla="*/ 4630460 h 6857999"/>
              <a:gd name="connsiteX735" fmla="*/ 5335518 w 5913439"/>
              <a:gd name="connsiteY735" fmla="*/ 4634501 h 6857999"/>
              <a:gd name="connsiteX736" fmla="*/ 5335518 w 5913439"/>
              <a:gd name="connsiteY736" fmla="*/ 4639441 h 6857999"/>
              <a:gd name="connsiteX737" fmla="*/ 5335069 w 5913439"/>
              <a:gd name="connsiteY737" fmla="*/ 4659648 h 6857999"/>
              <a:gd name="connsiteX738" fmla="*/ 5335069 w 5913439"/>
              <a:gd name="connsiteY738" fmla="*/ 4680304 h 6857999"/>
              <a:gd name="connsiteX739" fmla="*/ 5335518 w 5913439"/>
              <a:gd name="connsiteY739" fmla="*/ 4700960 h 6857999"/>
              <a:gd name="connsiteX740" fmla="*/ 5336416 w 5913439"/>
              <a:gd name="connsiteY740" fmla="*/ 4722065 h 6857999"/>
              <a:gd name="connsiteX741" fmla="*/ 5337314 w 5913439"/>
              <a:gd name="connsiteY741" fmla="*/ 4742721 h 6857999"/>
              <a:gd name="connsiteX742" fmla="*/ 5338213 w 5913439"/>
              <a:gd name="connsiteY742" fmla="*/ 4763826 h 6857999"/>
              <a:gd name="connsiteX743" fmla="*/ 5338213 w 5913439"/>
              <a:gd name="connsiteY743" fmla="*/ 4784482 h 6857999"/>
              <a:gd name="connsiteX744" fmla="*/ 5337763 w 5913439"/>
              <a:gd name="connsiteY744" fmla="*/ 4805138 h 6857999"/>
              <a:gd name="connsiteX745" fmla="*/ 5336416 w 5913439"/>
              <a:gd name="connsiteY745" fmla="*/ 4825795 h 6857999"/>
              <a:gd name="connsiteX746" fmla="*/ 5335518 w 5913439"/>
              <a:gd name="connsiteY746" fmla="*/ 4835674 h 6857999"/>
              <a:gd name="connsiteX747" fmla="*/ 5334171 w 5913439"/>
              <a:gd name="connsiteY747" fmla="*/ 4845553 h 6857999"/>
              <a:gd name="connsiteX748" fmla="*/ 5332375 w 5913439"/>
              <a:gd name="connsiteY748" fmla="*/ 4855432 h 6857999"/>
              <a:gd name="connsiteX749" fmla="*/ 5330130 w 5913439"/>
              <a:gd name="connsiteY749" fmla="*/ 4865760 h 6857999"/>
              <a:gd name="connsiteX750" fmla="*/ 5327885 w 5913439"/>
              <a:gd name="connsiteY750" fmla="*/ 4875639 h 6857999"/>
              <a:gd name="connsiteX751" fmla="*/ 5324741 w 5913439"/>
              <a:gd name="connsiteY751" fmla="*/ 4885518 h 6857999"/>
              <a:gd name="connsiteX752" fmla="*/ 5321598 w 5913439"/>
              <a:gd name="connsiteY752" fmla="*/ 4895397 h 6857999"/>
              <a:gd name="connsiteX753" fmla="*/ 5317556 w 5913439"/>
              <a:gd name="connsiteY753" fmla="*/ 4905276 h 6857999"/>
              <a:gd name="connsiteX754" fmla="*/ 5313515 w 5913439"/>
              <a:gd name="connsiteY754" fmla="*/ 4914705 h 6857999"/>
              <a:gd name="connsiteX755" fmla="*/ 5308576 w 5913439"/>
              <a:gd name="connsiteY755" fmla="*/ 4924135 h 6857999"/>
              <a:gd name="connsiteX756" fmla="*/ 5303187 w 5913439"/>
              <a:gd name="connsiteY756" fmla="*/ 4934014 h 6857999"/>
              <a:gd name="connsiteX757" fmla="*/ 5296900 w 5913439"/>
              <a:gd name="connsiteY757" fmla="*/ 4942995 h 6857999"/>
              <a:gd name="connsiteX758" fmla="*/ 5290165 w 5913439"/>
              <a:gd name="connsiteY758" fmla="*/ 4951976 h 6857999"/>
              <a:gd name="connsiteX759" fmla="*/ 5282980 w 5913439"/>
              <a:gd name="connsiteY759" fmla="*/ 4960957 h 6857999"/>
              <a:gd name="connsiteX760" fmla="*/ 5266814 w 5913439"/>
              <a:gd name="connsiteY760" fmla="*/ 4978021 h 6857999"/>
              <a:gd name="connsiteX761" fmla="*/ 5260079 w 5913439"/>
              <a:gd name="connsiteY761" fmla="*/ 4985206 h 6857999"/>
              <a:gd name="connsiteX762" fmla="*/ 5257833 w 5913439"/>
              <a:gd name="connsiteY762" fmla="*/ 4988349 h 6857999"/>
              <a:gd name="connsiteX763" fmla="*/ 5269509 w 5913439"/>
              <a:gd name="connsiteY763" fmla="*/ 5000473 h 6857999"/>
              <a:gd name="connsiteX764" fmla="*/ 5273999 w 5913439"/>
              <a:gd name="connsiteY764" fmla="*/ 5006311 h 6857999"/>
              <a:gd name="connsiteX765" fmla="*/ 5277591 w 5913439"/>
              <a:gd name="connsiteY765" fmla="*/ 5011699 h 6857999"/>
              <a:gd name="connsiteX766" fmla="*/ 5281184 w 5913439"/>
              <a:gd name="connsiteY766" fmla="*/ 5016190 h 6857999"/>
              <a:gd name="connsiteX767" fmla="*/ 5283429 w 5913439"/>
              <a:gd name="connsiteY767" fmla="*/ 5020680 h 6857999"/>
              <a:gd name="connsiteX768" fmla="*/ 5285674 w 5913439"/>
              <a:gd name="connsiteY768" fmla="*/ 5024721 h 6857999"/>
              <a:gd name="connsiteX769" fmla="*/ 5287021 w 5913439"/>
              <a:gd name="connsiteY769" fmla="*/ 5028763 h 6857999"/>
              <a:gd name="connsiteX770" fmla="*/ 5287919 w 5913439"/>
              <a:gd name="connsiteY770" fmla="*/ 5031906 h 6857999"/>
              <a:gd name="connsiteX771" fmla="*/ 5288369 w 5913439"/>
              <a:gd name="connsiteY771" fmla="*/ 5035050 h 6857999"/>
              <a:gd name="connsiteX772" fmla="*/ 5288369 w 5913439"/>
              <a:gd name="connsiteY772" fmla="*/ 5038193 h 6857999"/>
              <a:gd name="connsiteX773" fmla="*/ 5287919 w 5913439"/>
              <a:gd name="connsiteY773" fmla="*/ 5040438 h 6857999"/>
              <a:gd name="connsiteX774" fmla="*/ 5286572 w 5913439"/>
              <a:gd name="connsiteY774" fmla="*/ 5043132 h 6857999"/>
              <a:gd name="connsiteX775" fmla="*/ 5285225 w 5913439"/>
              <a:gd name="connsiteY775" fmla="*/ 5045378 h 6857999"/>
              <a:gd name="connsiteX776" fmla="*/ 5283429 w 5913439"/>
              <a:gd name="connsiteY776" fmla="*/ 5047174 h 6857999"/>
              <a:gd name="connsiteX777" fmla="*/ 5281184 w 5913439"/>
              <a:gd name="connsiteY777" fmla="*/ 5048970 h 6857999"/>
              <a:gd name="connsiteX778" fmla="*/ 5278939 w 5913439"/>
              <a:gd name="connsiteY778" fmla="*/ 5050317 h 6857999"/>
              <a:gd name="connsiteX779" fmla="*/ 5275795 w 5913439"/>
              <a:gd name="connsiteY779" fmla="*/ 5051664 h 6857999"/>
              <a:gd name="connsiteX780" fmla="*/ 5269509 w 5913439"/>
              <a:gd name="connsiteY780" fmla="*/ 5053460 h 6857999"/>
              <a:gd name="connsiteX781" fmla="*/ 5261875 w 5913439"/>
              <a:gd name="connsiteY781" fmla="*/ 5055257 h 6857999"/>
              <a:gd name="connsiteX782" fmla="*/ 5253792 w 5913439"/>
              <a:gd name="connsiteY782" fmla="*/ 5056155 h 6857999"/>
              <a:gd name="connsiteX783" fmla="*/ 5235830 w 5913439"/>
              <a:gd name="connsiteY783" fmla="*/ 5057502 h 6857999"/>
              <a:gd name="connsiteX784" fmla="*/ 5217419 w 5913439"/>
              <a:gd name="connsiteY784" fmla="*/ 5058400 h 6857999"/>
              <a:gd name="connsiteX785" fmla="*/ 5203948 w 5913439"/>
              <a:gd name="connsiteY785" fmla="*/ 5076362 h 6857999"/>
              <a:gd name="connsiteX786" fmla="*/ 5197212 w 5913439"/>
              <a:gd name="connsiteY786" fmla="*/ 5085343 h 6857999"/>
              <a:gd name="connsiteX787" fmla="*/ 5190028 w 5913439"/>
              <a:gd name="connsiteY787" fmla="*/ 5093874 h 6857999"/>
              <a:gd name="connsiteX788" fmla="*/ 5182843 w 5913439"/>
              <a:gd name="connsiteY788" fmla="*/ 5102406 h 6857999"/>
              <a:gd name="connsiteX789" fmla="*/ 5175209 w 5913439"/>
              <a:gd name="connsiteY789" fmla="*/ 5110040 h 6857999"/>
              <a:gd name="connsiteX790" fmla="*/ 5167575 w 5913439"/>
              <a:gd name="connsiteY790" fmla="*/ 5117674 h 6857999"/>
              <a:gd name="connsiteX791" fmla="*/ 5159493 w 5913439"/>
              <a:gd name="connsiteY791" fmla="*/ 5123960 h 6857999"/>
              <a:gd name="connsiteX792" fmla="*/ 5150512 w 5913439"/>
              <a:gd name="connsiteY792" fmla="*/ 5129349 h 6857999"/>
              <a:gd name="connsiteX793" fmla="*/ 5146021 w 5913439"/>
              <a:gd name="connsiteY793" fmla="*/ 5132043 h 6857999"/>
              <a:gd name="connsiteX794" fmla="*/ 5141531 w 5913439"/>
              <a:gd name="connsiteY794" fmla="*/ 5134288 h 6857999"/>
              <a:gd name="connsiteX795" fmla="*/ 5137040 w 5913439"/>
              <a:gd name="connsiteY795" fmla="*/ 5136085 h 6857999"/>
              <a:gd name="connsiteX796" fmla="*/ 5132101 w 5913439"/>
              <a:gd name="connsiteY796" fmla="*/ 5137881 h 6857999"/>
              <a:gd name="connsiteX797" fmla="*/ 5127161 w 5913439"/>
              <a:gd name="connsiteY797" fmla="*/ 5139228 h 6857999"/>
              <a:gd name="connsiteX798" fmla="*/ 5121773 w 5913439"/>
              <a:gd name="connsiteY798" fmla="*/ 5140575 h 6857999"/>
              <a:gd name="connsiteX799" fmla="*/ 5116384 w 5913439"/>
              <a:gd name="connsiteY799" fmla="*/ 5141024 h 6857999"/>
              <a:gd name="connsiteX800" fmla="*/ 5110547 w 5913439"/>
              <a:gd name="connsiteY800" fmla="*/ 5141473 h 6857999"/>
              <a:gd name="connsiteX801" fmla="*/ 5104709 w 5913439"/>
              <a:gd name="connsiteY801" fmla="*/ 5141922 h 6857999"/>
              <a:gd name="connsiteX802" fmla="*/ 5098872 w 5913439"/>
              <a:gd name="connsiteY802" fmla="*/ 5141473 h 6857999"/>
              <a:gd name="connsiteX803" fmla="*/ 5093034 w 5913439"/>
              <a:gd name="connsiteY803" fmla="*/ 5141024 h 6857999"/>
              <a:gd name="connsiteX804" fmla="*/ 5086747 w 5913439"/>
              <a:gd name="connsiteY804" fmla="*/ 5140126 h 6857999"/>
              <a:gd name="connsiteX805" fmla="*/ 5080012 w 5913439"/>
              <a:gd name="connsiteY805" fmla="*/ 5138779 h 6857999"/>
              <a:gd name="connsiteX806" fmla="*/ 5072827 w 5913439"/>
              <a:gd name="connsiteY806" fmla="*/ 5136983 h 6857999"/>
              <a:gd name="connsiteX807" fmla="*/ 4999633 w 5913439"/>
              <a:gd name="connsiteY807" fmla="*/ 5142820 h 6857999"/>
              <a:gd name="connsiteX808" fmla="*/ 4942604 w 5913439"/>
              <a:gd name="connsiteY808" fmla="*/ 5149556 h 6857999"/>
              <a:gd name="connsiteX809" fmla="*/ 4913865 w 5913439"/>
              <a:gd name="connsiteY809" fmla="*/ 5153148 h 6857999"/>
              <a:gd name="connsiteX810" fmla="*/ 4885126 w 5913439"/>
              <a:gd name="connsiteY810" fmla="*/ 5155843 h 6857999"/>
              <a:gd name="connsiteX811" fmla="*/ 4856836 w 5913439"/>
              <a:gd name="connsiteY811" fmla="*/ 5158537 h 6857999"/>
              <a:gd name="connsiteX812" fmla="*/ 4828097 w 5913439"/>
              <a:gd name="connsiteY812" fmla="*/ 5160333 h 6857999"/>
              <a:gd name="connsiteX813" fmla="*/ 4799358 w 5913439"/>
              <a:gd name="connsiteY813" fmla="*/ 5162129 h 6857999"/>
              <a:gd name="connsiteX814" fmla="*/ 4770620 w 5913439"/>
              <a:gd name="connsiteY814" fmla="*/ 5163476 h 6857999"/>
              <a:gd name="connsiteX815" fmla="*/ 4741881 w 5913439"/>
              <a:gd name="connsiteY815" fmla="*/ 5163925 h 6857999"/>
              <a:gd name="connsiteX816" fmla="*/ 4713591 w 5913439"/>
              <a:gd name="connsiteY816" fmla="*/ 5164374 h 6857999"/>
              <a:gd name="connsiteX817" fmla="*/ 4684852 w 5913439"/>
              <a:gd name="connsiteY817" fmla="*/ 5163925 h 6857999"/>
              <a:gd name="connsiteX818" fmla="*/ 4656113 w 5913439"/>
              <a:gd name="connsiteY818" fmla="*/ 5162578 h 6857999"/>
              <a:gd name="connsiteX819" fmla="*/ 4627375 w 5913439"/>
              <a:gd name="connsiteY819" fmla="*/ 5160782 h 6857999"/>
              <a:gd name="connsiteX820" fmla="*/ 4599085 w 5913439"/>
              <a:gd name="connsiteY820" fmla="*/ 5158088 h 6857999"/>
              <a:gd name="connsiteX821" fmla="*/ 4570346 w 5913439"/>
              <a:gd name="connsiteY821" fmla="*/ 5154496 h 6857999"/>
              <a:gd name="connsiteX822" fmla="*/ 4541607 w 5913439"/>
              <a:gd name="connsiteY822" fmla="*/ 5149556 h 6857999"/>
              <a:gd name="connsiteX823" fmla="*/ 4538015 w 5913439"/>
              <a:gd name="connsiteY823" fmla="*/ 5149107 h 6857999"/>
              <a:gd name="connsiteX824" fmla="*/ 4534871 w 5913439"/>
              <a:gd name="connsiteY824" fmla="*/ 5149107 h 6857999"/>
              <a:gd name="connsiteX825" fmla="*/ 4531279 w 5913439"/>
              <a:gd name="connsiteY825" fmla="*/ 5149107 h 6857999"/>
              <a:gd name="connsiteX826" fmla="*/ 4528135 w 5913439"/>
              <a:gd name="connsiteY826" fmla="*/ 5149556 h 6857999"/>
              <a:gd name="connsiteX827" fmla="*/ 4521400 w 5913439"/>
              <a:gd name="connsiteY827" fmla="*/ 5151801 h 6857999"/>
              <a:gd name="connsiteX828" fmla="*/ 4515113 w 5913439"/>
              <a:gd name="connsiteY828" fmla="*/ 5154046 h 6857999"/>
              <a:gd name="connsiteX829" fmla="*/ 4509275 w 5913439"/>
              <a:gd name="connsiteY829" fmla="*/ 5156741 h 6857999"/>
              <a:gd name="connsiteX830" fmla="*/ 4503438 w 5913439"/>
              <a:gd name="connsiteY830" fmla="*/ 5159884 h 6857999"/>
              <a:gd name="connsiteX831" fmla="*/ 4491763 w 5913439"/>
              <a:gd name="connsiteY831" fmla="*/ 5166171 h 6857999"/>
              <a:gd name="connsiteX832" fmla="*/ 4485925 w 5913439"/>
              <a:gd name="connsiteY832" fmla="*/ 5168865 h 6857999"/>
              <a:gd name="connsiteX833" fmla="*/ 4479639 w 5913439"/>
              <a:gd name="connsiteY833" fmla="*/ 5171110 h 6857999"/>
              <a:gd name="connsiteX834" fmla="*/ 4473801 w 5913439"/>
              <a:gd name="connsiteY834" fmla="*/ 5172906 h 6857999"/>
              <a:gd name="connsiteX835" fmla="*/ 4467964 w 5913439"/>
              <a:gd name="connsiteY835" fmla="*/ 5173355 h 6857999"/>
              <a:gd name="connsiteX836" fmla="*/ 4464820 w 5913439"/>
              <a:gd name="connsiteY836" fmla="*/ 5173355 h 6857999"/>
              <a:gd name="connsiteX837" fmla="*/ 4461677 w 5913439"/>
              <a:gd name="connsiteY837" fmla="*/ 5172906 h 6857999"/>
              <a:gd name="connsiteX838" fmla="*/ 4458533 w 5913439"/>
              <a:gd name="connsiteY838" fmla="*/ 5172008 h 6857999"/>
              <a:gd name="connsiteX839" fmla="*/ 4455390 w 5913439"/>
              <a:gd name="connsiteY839" fmla="*/ 5171110 h 6857999"/>
              <a:gd name="connsiteX840" fmla="*/ 4452247 w 5913439"/>
              <a:gd name="connsiteY840" fmla="*/ 5169763 h 6857999"/>
              <a:gd name="connsiteX841" fmla="*/ 4449103 w 5913439"/>
              <a:gd name="connsiteY841" fmla="*/ 5167967 h 6857999"/>
              <a:gd name="connsiteX842" fmla="*/ 4445062 w 5913439"/>
              <a:gd name="connsiteY842" fmla="*/ 5165273 h 6857999"/>
              <a:gd name="connsiteX843" fmla="*/ 4441919 w 5913439"/>
              <a:gd name="connsiteY843" fmla="*/ 5162578 h 6857999"/>
              <a:gd name="connsiteX844" fmla="*/ 4438327 w 5913439"/>
              <a:gd name="connsiteY844" fmla="*/ 5164374 h 6857999"/>
              <a:gd name="connsiteX845" fmla="*/ 4434734 w 5913439"/>
              <a:gd name="connsiteY845" fmla="*/ 5165722 h 6857999"/>
              <a:gd name="connsiteX846" fmla="*/ 4431142 w 5913439"/>
              <a:gd name="connsiteY846" fmla="*/ 5166620 h 6857999"/>
              <a:gd name="connsiteX847" fmla="*/ 4427550 w 5913439"/>
              <a:gd name="connsiteY847" fmla="*/ 5167069 h 6857999"/>
              <a:gd name="connsiteX848" fmla="*/ 4420814 w 5913439"/>
              <a:gd name="connsiteY848" fmla="*/ 5167518 h 6857999"/>
              <a:gd name="connsiteX849" fmla="*/ 4414078 w 5913439"/>
              <a:gd name="connsiteY849" fmla="*/ 5167069 h 6857999"/>
              <a:gd name="connsiteX850" fmla="*/ 4395218 w 5913439"/>
              <a:gd name="connsiteY850" fmla="*/ 5169763 h 6857999"/>
              <a:gd name="connsiteX851" fmla="*/ 4376808 w 5913439"/>
              <a:gd name="connsiteY851" fmla="*/ 5171559 h 6857999"/>
              <a:gd name="connsiteX852" fmla="*/ 4357947 w 5913439"/>
              <a:gd name="connsiteY852" fmla="*/ 5173355 h 6857999"/>
              <a:gd name="connsiteX853" fmla="*/ 4339087 w 5913439"/>
              <a:gd name="connsiteY853" fmla="*/ 5174253 h 6857999"/>
              <a:gd name="connsiteX854" fmla="*/ 4320228 w 5913439"/>
              <a:gd name="connsiteY854" fmla="*/ 5175152 h 6857999"/>
              <a:gd name="connsiteX855" fmla="*/ 4301817 w 5913439"/>
              <a:gd name="connsiteY855" fmla="*/ 5175601 h 6857999"/>
              <a:gd name="connsiteX856" fmla="*/ 4264097 w 5913439"/>
              <a:gd name="connsiteY856" fmla="*/ 5175601 h 6857999"/>
              <a:gd name="connsiteX857" fmla="*/ 4188657 w 5913439"/>
              <a:gd name="connsiteY857" fmla="*/ 5175152 h 6857999"/>
              <a:gd name="connsiteX858" fmla="*/ 4150937 w 5913439"/>
              <a:gd name="connsiteY858" fmla="*/ 5175601 h 6857999"/>
              <a:gd name="connsiteX859" fmla="*/ 4132527 w 5913439"/>
              <a:gd name="connsiteY859" fmla="*/ 5176050 h 6857999"/>
              <a:gd name="connsiteX860" fmla="*/ 4113667 w 5913439"/>
              <a:gd name="connsiteY860" fmla="*/ 5176499 h 6857999"/>
              <a:gd name="connsiteX861" fmla="*/ 4093011 w 5913439"/>
              <a:gd name="connsiteY861" fmla="*/ 5176499 h 6857999"/>
              <a:gd name="connsiteX862" fmla="*/ 4000956 w 5913439"/>
              <a:gd name="connsiteY862" fmla="*/ 5177846 h 6857999"/>
              <a:gd name="connsiteX863" fmla="*/ 3955154 w 5913439"/>
              <a:gd name="connsiteY863" fmla="*/ 5179193 h 6857999"/>
              <a:gd name="connsiteX864" fmla="*/ 3932702 w 5913439"/>
              <a:gd name="connsiteY864" fmla="*/ 5180091 h 6857999"/>
              <a:gd name="connsiteX865" fmla="*/ 3909800 w 5913439"/>
              <a:gd name="connsiteY865" fmla="*/ 5180989 h 6857999"/>
              <a:gd name="connsiteX866" fmla="*/ 3901717 w 5913439"/>
              <a:gd name="connsiteY866" fmla="*/ 5181438 h 6857999"/>
              <a:gd name="connsiteX867" fmla="*/ 3894084 w 5913439"/>
              <a:gd name="connsiteY867" fmla="*/ 5181438 h 6857999"/>
              <a:gd name="connsiteX868" fmla="*/ 3886001 w 5913439"/>
              <a:gd name="connsiteY868" fmla="*/ 5180989 h 6857999"/>
              <a:gd name="connsiteX869" fmla="*/ 3879265 w 5913439"/>
              <a:gd name="connsiteY869" fmla="*/ 5180091 h 6857999"/>
              <a:gd name="connsiteX870" fmla="*/ 3872979 w 5913439"/>
              <a:gd name="connsiteY870" fmla="*/ 5178744 h 6857999"/>
              <a:gd name="connsiteX871" fmla="*/ 3867141 w 5913439"/>
              <a:gd name="connsiteY871" fmla="*/ 5176948 h 6857999"/>
              <a:gd name="connsiteX872" fmla="*/ 3861752 w 5913439"/>
              <a:gd name="connsiteY872" fmla="*/ 5174253 h 6857999"/>
              <a:gd name="connsiteX873" fmla="*/ 3857262 w 5913439"/>
              <a:gd name="connsiteY873" fmla="*/ 5171559 h 6857999"/>
              <a:gd name="connsiteX874" fmla="*/ 3852322 w 5913439"/>
              <a:gd name="connsiteY874" fmla="*/ 5167518 h 6857999"/>
              <a:gd name="connsiteX875" fmla="*/ 3848730 w 5913439"/>
              <a:gd name="connsiteY875" fmla="*/ 5163476 h 6857999"/>
              <a:gd name="connsiteX876" fmla="*/ 3845587 w 5913439"/>
              <a:gd name="connsiteY876" fmla="*/ 5158537 h 6857999"/>
              <a:gd name="connsiteX877" fmla="*/ 3843342 w 5913439"/>
              <a:gd name="connsiteY877" fmla="*/ 5152699 h 6857999"/>
              <a:gd name="connsiteX878" fmla="*/ 3841545 w 5913439"/>
              <a:gd name="connsiteY878" fmla="*/ 5145964 h 6857999"/>
              <a:gd name="connsiteX879" fmla="*/ 3840198 w 5913439"/>
              <a:gd name="connsiteY879" fmla="*/ 5138330 h 6857999"/>
              <a:gd name="connsiteX880" fmla="*/ 3839749 w 5913439"/>
              <a:gd name="connsiteY880" fmla="*/ 5130247 h 6857999"/>
              <a:gd name="connsiteX881" fmla="*/ 3840198 w 5913439"/>
              <a:gd name="connsiteY881" fmla="*/ 5121266 h 6857999"/>
              <a:gd name="connsiteX882" fmla="*/ 3828972 w 5913439"/>
              <a:gd name="connsiteY882" fmla="*/ 5139228 h 6857999"/>
              <a:gd name="connsiteX883" fmla="*/ 3828523 w 5913439"/>
              <a:gd name="connsiteY883" fmla="*/ 5145515 h 6857999"/>
              <a:gd name="connsiteX884" fmla="*/ 3828074 w 5913439"/>
              <a:gd name="connsiteY884" fmla="*/ 5151352 h 6857999"/>
              <a:gd name="connsiteX885" fmla="*/ 3827176 w 5913439"/>
              <a:gd name="connsiteY885" fmla="*/ 5156292 h 6857999"/>
              <a:gd name="connsiteX886" fmla="*/ 3826278 w 5913439"/>
              <a:gd name="connsiteY886" fmla="*/ 5160782 h 6857999"/>
              <a:gd name="connsiteX887" fmla="*/ 3824931 w 5913439"/>
              <a:gd name="connsiteY887" fmla="*/ 5164824 h 6857999"/>
              <a:gd name="connsiteX888" fmla="*/ 3823584 w 5913439"/>
              <a:gd name="connsiteY888" fmla="*/ 5168416 h 6857999"/>
              <a:gd name="connsiteX889" fmla="*/ 3821787 w 5913439"/>
              <a:gd name="connsiteY889" fmla="*/ 5171110 h 6857999"/>
              <a:gd name="connsiteX890" fmla="*/ 3819542 w 5913439"/>
              <a:gd name="connsiteY890" fmla="*/ 5173804 h 6857999"/>
              <a:gd name="connsiteX891" fmla="*/ 3817297 w 5913439"/>
              <a:gd name="connsiteY891" fmla="*/ 5175601 h 6857999"/>
              <a:gd name="connsiteX892" fmla="*/ 3814603 w 5913439"/>
              <a:gd name="connsiteY892" fmla="*/ 5177397 h 6857999"/>
              <a:gd name="connsiteX893" fmla="*/ 3812357 w 5913439"/>
              <a:gd name="connsiteY893" fmla="*/ 5178744 h 6857999"/>
              <a:gd name="connsiteX894" fmla="*/ 3809663 w 5913439"/>
              <a:gd name="connsiteY894" fmla="*/ 5180091 h 6857999"/>
              <a:gd name="connsiteX895" fmla="*/ 3806969 w 5913439"/>
              <a:gd name="connsiteY895" fmla="*/ 5180540 h 6857999"/>
              <a:gd name="connsiteX896" fmla="*/ 3803826 w 5913439"/>
              <a:gd name="connsiteY896" fmla="*/ 5180989 h 6857999"/>
              <a:gd name="connsiteX897" fmla="*/ 3797988 w 5913439"/>
              <a:gd name="connsiteY897" fmla="*/ 5181438 h 6857999"/>
              <a:gd name="connsiteX898" fmla="*/ 3791252 w 5913439"/>
              <a:gd name="connsiteY898" fmla="*/ 5180989 h 6857999"/>
              <a:gd name="connsiteX899" fmla="*/ 3784966 w 5913439"/>
              <a:gd name="connsiteY899" fmla="*/ 5180091 h 6857999"/>
              <a:gd name="connsiteX900" fmla="*/ 3770596 w 5913439"/>
              <a:gd name="connsiteY900" fmla="*/ 5177846 h 6857999"/>
              <a:gd name="connsiteX901" fmla="*/ 3764310 w 5913439"/>
              <a:gd name="connsiteY901" fmla="*/ 5176948 h 6857999"/>
              <a:gd name="connsiteX902" fmla="*/ 3757574 w 5913439"/>
              <a:gd name="connsiteY902" fmla="*/ 5176499 h 6857999"/>
              <a:gd name="connsiteX903" fmla="*/ 3751736 w 5913439"/>
              <a:gd name="connsiteY903" fmla="*/ 5176948 h 6857999"/>
              <a:gd name="connsiteX904" fmla="*/ 3748593 w 5913439"/>
              <a:gd name="connsiteY904" fmla="*/ 5177397 h 6857999"/>
              <a:gd name="connsiteX905" fmla="*/ 3745899 w 5913439"/>
              <a:gd name="connsiteY905" fmla="*/ 5177846 h 6857999"/>
              <a:gd name="connsiteX906" fmla="*/ 3705036 w 5913439"/>
              <a:gd name="connsiteY906" fmla="*/ 5181438 h 6857999"/>
              <a:gd name="connsiteX907" fmla="*/ 3711322 w 5913439"/>
              <a:gd name="connsiteY907" fmla="*/ 5186827 h 6857999"/>
              <a:gd name="connsiteX908" fmla="*/ 3717160 w 5913439"/>
              <a:gd name="connsiteY908" fmla="*/ 5192664 h 6857999"/>
              <a:gd name="connsiteX909" fmla="*/ 3723447 w 5913439"/>
              <a:gd name="connsiteY909" fmla="*/ 5197155 h 6857999"/>
              <a:gd name="connsiteX910" fmla="*/ 3729733 w 5913439"/>
              <a:gd name="connsiteY910" fmla="*/ 5201196 h 6857999"/>
              <a:gd name="connsiteX911" fmla="*/ 3736020 w 5913439"/>
              <a:gd name="connsiteY911" fmla="*/ 5205238 h 6857999"/>
              <a:gd name="connsiteX912" fmla="*/ 3742755 w 5913439"/>
              <a:gd name="connsiteY912" fmla="*/ 5208830 h 6857999"/>
              <a:gd name="connsiteX913" fmla="*/ 3749940 w 5913439"/>
              <a:gd name="connsiteY913" fmla="*/ 5211973 h 6857999"/>
              <a:gd name="connsiteX914" fmla="*/ 3756676 w 5913439"/>
              <a:gd name="connsiteY914" fmla="*/ 5214668 h 6857999"/>
              <a:gd name="connsiteX915" fmla="*/ 3763412 w 5913439"/>
              <a:gd name="connsiteY915" fmla="*/ 5217362 h 6857999"/>
              <a:gd name="connsiteX916" fmla="*/ 3770596 w 5913439"/>
              <a:gd name="connsiteY916" fmla="*/ 5219607 h 6857999"/>
              <a:gd name="connsiteX917" fmla="*/ 3784966 w 5913439"/>
              <a:gd name="connsiteY917" fmla="*/ 5223648 h 6857999"/>
              <a:gd name="connsiteX918" fmla="*/ 3799784 w 5913439"/>
              <a:gd name="connsiteY918" fmla="*/ 5227241 h 6857999"/>
              <a:gd name="connsiteX919" fmla="*/ 3814154 w 5913439"/>
              <a:gd name="connsiteY919" fmla="*/ 5230384 h 6857999"/>
              <a:gd name="connsiteX920" fmla="*/ 3844240 w 5913439"/>
              <a:gd name="connsiteY920" fmla="*/ 5235324 h 6857999"/>
              <a:gd name="connsiteX921" fmla="*/ 3859058 w 5913439"/>
              <a:gd name="connsiteY921" fmla="*/ 5238018 h 6857999"/>
              <a:gd name="connsiteX922" fmla="*/ 3873877 w 5913439"/>
              <a:gd name="connsiteY922" fmla="*/ 5241161 h 6857999"/>
              <a:gd name="connsiteX923" fmla="*/ 3888246 w 5913439"/>
              <a:gd name="connsiteY923" fmla="*/ 5244754 h 6857999"/>
              <a:gd name="connsiteX924" fmla="*/ 3902616 w 5913439"/>
              <a:gd name="connsiteY924" fmla="*/ 5249244 h 6857999"/>
              <a:gd name="connsiteX925" fmla="*/ 3909351 w 5913439"/>
              <a:gd name="connsiteY925" fmla="*/ 5251938 h 6857999"/>
              <a:gd name="connsiteX926" fmla="*/ 3916087 w 5913439"/>
              <a:gd name="connsiteY926" fmla="*/ 5255082 h 6857999"/>
              <a:gd name="connsiteX927" fmla="*/ 3922823 w 5913439"/>
              <a:gd name="connsiteY927" fmla="*/ 5258225 h 6857999"/>
              <a:gd name="connsiteX928" fmla="*/ 3930007 w 5913439"/>
              <a:gd name="connsiteY928" fmla="*/ 5262266 h 6857999"/>
              <a:gd name="connsiteX929" fmla="*/ 3938539 w 5913439"/>
              <a:gd name="connsiteY929" fmla="*/ 5263613 h 6857999"/>
              <a:gd name="connsiteX930" fmla="*/ 3947071 w 5913439"/>
              <a:gd name="connsiteY930" fmla="*/ 5265410 h 6857999"/>
              <a:gd name="connsiteX931" fmla="*/ 3955603 w 5913439"/>
              <a:gd name="connsiteY931" fmla="*/ 5267655 h 6857999"/>
              <a:gd name="connsiteX932" fmla="*/ 3963686 w 5913439"/>
              <a:gd name="connsiteY932" fmla="*/ 5270349 h 6857999"/>
              <a:gd name="connsiteX933" fmla="*/ 3972218 w 5913439"/>
              <a:gd name="connsiteY933" fmla="*/ 5273043 h 6857999"/>
              <a:gd name="connsiteX934" fmla="*/ 3979851 w 5913439"/>
              <a:gd name="connsiteY934" fmla="*/ 5276187 h 6857999"/>
              <a:gd name="connsiteX935" fmla="*/ 3987485 w 5913439"/>
              <a:gd name="connsiteY935" fmla="*/ 5279779 h 6857999"/>
              <a:gd name="connsiteX936" fmla="*/ 3995119 w 5913439"/>
              <a:gd name="connsiteY936" fmla="*/ 5283371 h 6857999"/>
              <a:gd name="connsiteX937" fmla="*/ 4002753 w 5913439"/>
              <a:gd name="connsiteY937" fmla="*/ 5287413 h 6857999"/>
              <a:gd name="connsiteX938" fmla="*/ 4010386 w 5913439"/>
              <a:gd name="connsiteY938" fmla="*/ 5291454 h 6857999"/>
              <a:gd name="connsiteX939" fmla="*/ 4024756 w 5913439"/>
              <a:gd name="connsiteY939" fmla="*/ 5301333 h 6857999"/>
              <a:gd name="connsiteX940" fmla="*/ 4038676 w 5913439"/>
              <a:gd name="connsiteY940" fmla="*/ 5311212 h 6857999"/>
              <a:gd name="connsiteX941" fmla="*/ 4052597 w 5913439"/>
              <a:gd name="connsiteY941" fmla="*/ 5321989 h 6857999"/>
              <a:gd name="connsiteX942" fmla="*/ 4055740 w 5913439"/>
              <a:gd name="connsiteY942" fmla="*/ 5327827 h 6857999"/>
              <a:gd name="connsiteX943" fmla="*/ 4058434 w 5913439"/>
              <a:gd name="connsiteY943" fmla="*/ 5333215 h 6857999"/>
              <a:gd name="connsiteX944" fmla="*/ 4060679 w 5913439"/>
              <a:gd name="connsiteY944" fmla="*/ 5339502 h 6857999"/>
              <a:gd name="connsiteX945" fmla="*/ 4062476 w 5913439"/>
              <a:gd name="connsiteY945" fmla="*/ 5345340 h 6857999"/>
              <a:gd name="connsiteX946" fmla="*/ 4063823 w 5913439"/>
              <a:gd name="connsiteY946" fmla="*/ 5351177 h 6857999"/>
              <a:gd name="connsiteX947" fmla="*/ 4065170 w 5913439"/>
              <a:gd name="connsiteY947" fmla="*/ 5356566 h 6857999"/>
              <a:gd name="connsiteX948" fmla="*/ 4066068 w 5913439"/>
              <a:gd name="connsiteY948" fmla="*/ 5362403 h 6857999"/>
              <a:gd name="connsiteX949" fmla="*/ 4066517 w 5913439"/>
              <a:gd name="connsiteY949" fmla="*/ 5368241 h 6857999"/>
              <a:gd name="connsiteX950" fmla="*/ 4066966 w 5913439"/>
              <a:gd name="connsiteY950" fmla="*/ 5379916 h 6857999"/>
              <a:gd name="connsiteX951" fmla="*/ 4066517 w 5913439"/>
              <a:gd name="connsiteY951" fmla="*/ 5391142 h 6857999"/>
              <a:gd name="connsiteX952" fmla="*/ 4065170 w 5913439"/>
              <a:gd name="connsiteY952" fmla="*/ 5402368 h 6857999"/>
              <a:gd name="connsiteX953" fmla="*/ 4063823 w 5913439"/>
              <a:gd name="connsiteY953" fmla="*/ 5414044 h 6857999"/>
              <a:gd name="connsiteX954" fmla="*/ 4061577 w 5913439"/>
              <a:gd name="connsiteY954" fmla="*/ 5425270 h 6857999"/>
              <a:gd name="connsiteX955" fmla="*/ 4058883 w 5913439"/>
              <a:gd name="connsiteY955" fmla="*/ 5436945 h 6857999"/>
              <a:gd name="connsiteX956" fmla="*/ 4053944 w 5913439"/>
              <a:gd name="connsiteY956" fmla="*/ 5459846 h 6857999"/>
              <a:gd name="connsiteX957" fmla="*/ 4051698 w 5913439"/>
              <a:gd name="connsiteY957" fmla="*/ 5471072 h 6857999"/>
              <a:gd name="connsiteX958" fmla="*/ 4049902 w 5913439"/>
              <a:gd name="connsiteY958" fmla="*/ 5482747 h 6857999"/>
              <a:gd name="connsiteX959" fmla="*/ 4048555 w 5913439"/>
              <a:gd name="connsiteY959" fmla="*/ 5493974 h 6857999"/>
              <a:gd name="connsiteX960" fmla="*/ 4048106 w 5913439"/>
              <a:gd name="connsiteY960" fmla="*/ 5505649 h 6857999"/>
              <a:gd name="connsiteX961" fmla="*/ 4049453 w 5913439"/>
              <a:gd name="connsiteY961" fmla="*/ 5517324 h 6857999"/>
              <a:gd name="connsiteX962" fmla="*/ 4050351 w 5913439"/>
              <a:gd name="connsiteY962" fmla="*/ 5529448 h 6857999"/>
              <a:gd name="connsiteX963" fmla="*/ 4050351 w 5913439"/>
              <a:gd name="connsiteY963" fmla="*/ 5541572 h 6857999"/>
              <a:gd name="connsiteX964" fmla="*/ 4049902 w 5913439"/>
              <a:gd name="connsiteY964" fmla="*/ 5553697 h 6857999"/>
              <a:gd name="connsiteX965" fmla="*/ 4048555 w 5913439"/>
              <a:gd name="connsiteY965" fmla="*/ 5566719 h 6857999"/>
              <a:gd name="connsiteX966" fmla="*/ 4046759 w 5913439"/>
              <a:gd name="connsiteY966" fmla="*/ 5579292 h 6857999"/>
              <a:gd name="connsiteX967" fmla="*/ 4044514 w 5913439"/>
              <a:gd name="connsiteY967" fmla="*/ 5591416 h 6857999"/>
              <a:gd name="connsiteX968" fmla="*/ 4041370 w 5913439"/>
              <a:gd name="connsiteY968" fmla="*/ 5604439 h 6857999"/>
              <a:gd name="connsiteX969" fmla="*/ 4037329 w 5913439"/>
              <a:gd name="connsiteY969" fmla="*/ 5617012 h 6857999"/>
              <a:gd name="connsiteX970" fmla="*/ 4033288 w 5913439"/>
              <a:gd name="connsiteY970" fmla="*/ 5630034 h 6857999"/>
              <a:gd name="connsiteX971" fmla="*/ 4028797 w 5913439"/>
              <a:gd name="connsiteY971" fmla="*/ 5642158 h 6857999"/>
              <a:gd name="connsiteX972" fmla="*/ 4023858 w 5913439"/>
              <a:gd name="connsiteY972" fmla="*/ 5654283 h 6857999"/>
              <a:gd name="connsiteX973" fmla="*/ 4018469 w 5913439"/>
              <a:gd name="connsiteY973" fmla="*/ 5666856 h 6857999"/>
              <a:gd name="connsiteX974" fmla="*/ 4012632 w 5913439"/>
              <a:gd name="connsiteY974" fmla="*/ 5678980 h 6857999"/>
              <a:gd name="connsiteX975" fmla="*/ 4006345 w 5913439"/>
              <a:gd name="connsiteY975" fmla="*/ 5690655 h 6857999"/>
              <a:gd name="connsiteX976" fmla="*/ 3998711 w 5913439"/>
              <a:gd name="connsiteY976" fmla="*/ 5701881 h 6857999"/>
              <a:gd name="connsiteX977" fmla="*/ 3991526 w 5913439"/>
              <a:gd name="connsiteY977" fmla="*/ 5713557 h 6857999"/>
              <a:gd name="connsiteX978" fmla="*/ 3984342 w 5913439"/>
              <a:gd name="connsiteY978" fmla="*/ 5724783 h 6857999"/>
              <a:gd name="connsiteX979" fmla="*/ 3976259 w 5913439"/>
              <a:gd name="connsiteY979" fmla="*/ 5735560 h 6857999"/>
              <a:gd name="connsiteX980" fmla="*/ 3968176 w 5913439"/>
              <a:gd name="connsiteY980" fmla="*/ 5745888 h 6857999"/>
              <a:gd name="connsiteX981" fmla="*/ 3959195 w 5913439"/>
              <a:gd name="connsiteY981" fmla="*/ 5756216 h 6857999"/>
              <a:gd name="connsiteX982" fmla="*/ 3950214 w 5913439"/>
              <a:gd name="connsiteY982" fmla="*/ 5765646 h 6857999"/>
              <a:gd name="connsiteX983" fmla="*/ 3941233 w 5913439"/>
              <a:gd name="connsiteY983" fmla="*/ 5774627 h 6857999"/>
              <a:gd name="connsiteX984" fmla="*/ 3931803 w 5913439"/>
              <a:gd name="connsiteY984" fmla="*/ 5783608 h 6857999"/>
              <a:gd name="connsiteX985" fmla="*/ 3921475 w 5913439"/>
              <a:gd name="connsiteY985" fmla="*/ 5791690 h 6857999"/>
              <a:gd name="connsiteX986" fmla="*/ 3911596 w 5913439"/>
              <a:gd name="connsiteY986" fmla="*/ 5799324 h 6857999"/>
              <a:gd name="connsiteX987" fmla="*/ 3901717 w 5913439"/>
              <a:gd name="connsiteY987" fmla="*/ 5806509 h 6857999"/>
              <a:gd name="connsiteX988" fmla="*/ 3890940 w 5913439"/>
              <a:gd name="connsiteY988" fmla="*/ 5813245 h 6857999"/>
              <a:gd name="connsiteX989" fmla="*/ 3880612 w 5913439"/>
              <a:gd name="connsiteY989" fmla="*/ 5819082 h 6857999"/>
              <a:gd name="connsiteX990" fmla="*/ 3869835 w 5913439"/>
              <a:gd name="connsiteY990" fmla="*/ 5824022 h 6857999"/>
              <a:gd name="connsiteX991" fmla="*/ 3859058 w 5913439"/>
              <a:gd name="connsiteY991" fmla="*/ 5828512 h 6857999"/>
              <a:gd name="connsiteX992" fmla="*/ 3847832 w 5913439"/>
              <a:gd name="connsiteY992" fmla="*/ 5832554 h 6857999"/>
              <a:gd name="connsiteX993" fmla="*/ 3844240 w 5913439"/>
              <a:gd name="connsiteY993" fmla="*/ 5835248 h 6857999"/>
              <a:gd name="connsiteX994" fmla="*/ 3840198 w 5913439"/>
              <a:gd name="connsiteY994" fmla="*/ 5837044 h 6857999"/>
              <a:gd name="connsiteX995" fmla="*/ 3836157 w 5913439"/>
              <a:gd name="connsiteY995" fmla="*/ 5837493 h 6857999"/>
              <a:gd name="connsiteX996" fmla="*/ 3831666 w 5913439"/>
              <a:gd name="connsiteY996" fmla="*/ 5837044 h 6857999"/>
              <a:gd name="connsiteX997" fmla="*/ 3825829 w 5913439"/>
              <a:gd name="connsiteY997" fmla="*/ 5841085 h 6857999"/>
              <a:gd name="connsiteX998" fmla="*/ 3819093 w 5913439"/>
              <a:gd name="connsiteY998" fmla="*/ 5844678 h 6857999"/>
              <a:gd name="connsiteX999" fmla="*/ 3812357 w 5913439"/>
              <a:gd name="connsiteY999" fmla="*/ 5847372 h 6857999"/>
              <a:gd name="connsiteX1000" fmla="*/ 3805173 w 5913439"/>
              <a:gd name="connsiteY1000" fmla="*/ 5849617 h 6857999"/>
              <a:gd name="connsiteX1001" fmla="*/ 3797988 w 5913439"/>
              <a:gd name="connsiteY1001" fmla="*/ 5851413 h 6857999"/>
              <a:gd name="connsiteX1002" fmla="*/ 3790803 w 5913439"/>
              <a:gd name="connsiteY1002" fmla="*/ 5852312 h 6857999"/>
              <a:gd name="connsiteX1003" fmla="*/ 3774638 w 5913439"/>
              <a:gd name="connsiteY1003" fmla="*/ 5854108 h 6857999"/>
              <a:gd name="connsiteX1004" fmla="*/ 3758472 w 5913439"/>
              <a:gd name="connsiteY1004" fmla="*/ 5855904 h 6857999"/>
              <a:gd name="connsiteX1005" fmla="*/ 3749491 w 5913439"/>
              <a:gd name="connsiteY1005" fmla="*/ 5856802 h 6857999"/>
              <a:gd name="connsiteX1006" fmla="*/ 3740061 w 5913439"/>
              <a:gd name="connsiteY1006" fmla="*/ 5858149 h 6857999"/>
              <a:gd name="connsiteX1007" fmla="*/ 3731080 w 5913439"/>
              <a:gd name="connsiteY1007" fmla="*/ 5859945 h 6857999"/>
              <a:gd name="connsiteX1008" fmla="*/ 3721650 w 5913439"/>
              <a:gd name="connsiteY1008" fmla="*/ 5862190 h 6857999"/>
              <a:gd name="connsiteX1009" fmla="*/ 3712220 w 5913439"/>
              <a:gd name="connsiteY1009" fmla="*/ 5865334 h 6857999"/>
              <a:gd name="connsiteX1010" fmla="*/ 3701443 w 5913439"/>
              <a:gd name="connsiteY1010" fmla="*/ 5868926 h 6857999"/>
              <a:gd name="connsiteX1011" fmla="*/ 3724794 w 5913439"/>
              <a:gd name="connsiteY1011" fmla="*/ 5874315 h 6857999"/>
              <a:gd name="connsiteX1012" fmla="*/ 3747695 w 5913439"/>
              <a:gd name="connsiteY1012" fmla="*/ 5879254 h 6857999"/>
              <a:gd name="connsiteX1013" fmla="*/ 3792150 w 5913439"/>
              <a:gd name="connsiteY1013" fmla="*/ 5889133 h 6857999"/>
              <a:gd name="connsiteX1014" fmla="*/ 3835259 w 5913439"/>
              <a:gd name="connsiteY1014" fmla="*/ 5898114 h 6857999"/>
              <a:gd name="connsiteX1015" fmla="*/ 3877020 w 5913439"/>
              <a:gd name="connsiteY1015" fmla="*/ 5906646 h 6857999"/>
              <a:gd name="connsiteX1016" fmla="*/ 3897676 w 5913439"/>
              <a:gd name="connsiteY1016" fmla="*/ 5911136 h 6857999"/>
              <a:gd name="connsiteX1017" fmla="*/ 3917883 w 5913439"/>
              <a:gd name="connsiteY1017" fmla="*/ 5916076 h 6857999"/>
              <a:gd name="connsiteX1018" fmla="*/ 3938090 w 5913439"/>
              <a:gd name="connsiteY1018" fmla="*/ 5921464 h 6857999"/>
              <a:gd name="connsiteX1019" fmla="*/ 3957848 w 5913439"/>
              <a:gd name="connsiteY1019" fmla="*/ 5927302 h 6857999"/>
              <a:gd name="connsiteX1020" fmla="*/ 3977157 w 5913439"/>
              <a:gd name="connsiteY1020" fmla="*/ 5933140 h 6857999"/>
              <a:gd name="connsiteX1021" fmla="*/ 3996466 w 5913439"/>
              <a:gd name="connsiteY1021" fmla="*/ 5939426 h 6857999"/>
              <a:gd name="connsiteX1022" fmla="*/ 4015775 w 5913439"/>
              <a:gd name="connsiteY1022" fmla="*/ 5946611 h 6857999"/>
              <a:gd name="connsiteX1023" fmla="*/ 4034186 w 5913439"/>
              <a:gd name="connsiteY1023" fmla="*/ 5954245 h 6857999"/>
              <a:gd name="connsiteX1024" fmla="*/ 4442368 w 5913439"/>
              <a:gd name="connsiteY1024" fmla="*/ 6056627 h 6857999"/>
              <a:gd name="connsiteX1025" fmla="*/ 4442368 w 5913439"/>
              <a:gd name="connsiteY1025" fmla="*/ 6056178 h 6857999"/>
              <a:gd name="connsiteX1026" fmla="*/ 4457187 w 5913439"/>
              <a:gd name="connsiteY1026" fmla="*/ 6057974 h 6857999"/>
              <a:gd name="connsiteX1027" fmla="*/ 4472005 w 5913439"/>
              <a:gd name="connsiteY1027" fmla="*/ 6059770 h 6857999"/>
              <a:gd name="connsiteX1028" fmla="*/ 4501193 w 5913439"/>
              <a:gd name="connsiteY1028" fmla="*/ 6064710 h 6857999"/>
              <a:gd name="connsiteX1029" fmla="*/ 4530381 w 5913439"/>
              <a:gd name="connsiteY1029" fmla="*/ 6070547 h 6857999"/>
              <a:gd name="connsiteX1030" fmla="*/ 4558671 w 5913439"/>
              <a:gd name="connsiteY1030" fmla="*/ 6077283 h 6857999"/>
              <a:gd name="connsiteX1031" fmla="*/ 4586961 w 5913439"/>
              <a:gd name="connsiteY1031" fmla="*/ 6084468 h 6857999"/>
              <a:gd name="connsiteX1032" fmla="*/ 4615251 w 5913439"/>
              <a:gd name="connsiteY1032" fmla="*/ 6092551 h 6857999"/>
              <a:gd name="connsiteX1033" fmla="*/ 4643091 w 5913439"/>
              <a:gd name="connsiteY1033" fmla="*/ 6101532 h 6857999"/>
              <a:gd name="connsiteX1034" fmla="*/ 4670483 w 5913439"/>
              <a:gd name="connsiteY1034" fmla="*/ 6111410 h 6857999"/>
              <a:gd name="connsiteX1035" fmla="*/ 4697874 w 5913439"/>
              <a:gd name="connsiteY1035" fmla="*/ 6121289 h 6857999"/>
              <a:gd name="connsiteX1036" fmla="*/ 4725266 w 5913439"/>
              <a:gd name="connsiteY1036" fmla="*/ 6131618 h 6857999"/>
              <a:gd name="connsiteX1037" fmla="*/ 4752658 w 5913439"/>
              <a:gd name="connsiteY1037" fmla="*/ 6142844 h 6857999"/>
              <a:gd name="connsiteX1038" fmla="*/ 4779601 w 5913439"/>
              <a:gd name="connsiteY1038" fmla="*/ 6154070 h 6857999"/>
              <a:gd name="connsiteX1039" fmla="*/ 4833935 w 5913439"/>
              <a:gd name="connsiteY1039" fmla="*/ 6177420 h 6857999"/>
              <a:gd name="connsiteX1040" fmla="*/ 4887371 w 5913439"/>
              <a:gd name="connsiteY1040" fmla="*/ 6201669 h 6857999"/>
              <a:gd name="connsiteX1041" fmla="*/ 4892311 w 5913439"/>
              <a:gd name="connsiteY1041" fmla="*/ 6203914 h 6857999"/>
              <a:gd name="connsiteX1042" fmla="*/ 4897250 w 5913439"/>
              <a:gd name="connsiteY1042" fmla="*/ 6206608 h 6857999"/>
              <a:gd name="connsiteX1043" fmla="*/ 4900394 w 5913439"/>
              <a:gd name="connsiteY1043" fmla="*/ 6209302 h 6857999"/>
              <a:gd name="connsiteX1044" fmla="*/ 4903088 w 5913439"/>
              <a:gd name="connsiteY1044" fmla="*/ 6211548 h 6857999"/>
              <a:gd name="connsiteX1045" fmla="*/ 4905333 w 5913439"/>
              <a:gd name="connsiteY1045" fmla="*/ 6214242 h 6857999"/>
              <a:gd name="connsiteX1046" fmla="*/ 4906680 w 5913439"/>
              <a:gd name="connsiteY1046" fmla="*/ 6217834 h 6857999"/>
              <a:gd name="connsiteX1047" fmla="*/ 4907578 w 5913439"/>
              <a:gd name="connsiteY1047" fmla="*/ 6220528 h 6857999"/>
              <a:gd name="connsiteX1048" fmla="*/ 4908027 w 5913439"/>
              <a:gd name="connsiteY1048" fmla="*/ 6223223 h 6857999"/>
              <a:gd name="connsiteX1049" fmla="*/ 4908476 w 5913439"/>
              <a:gd name="connsiteY1049" fmla="*/ 6225917 h 6857999"/>
              <a:gd name="connsiteX1050" fmla="*/ 4908476 w 5913439"/>
              <a:gd name="connsiteY1050" fmla="*/ 6229060 h 6857999"/>
              <a:gd name="connsiteX1051" fmla="*/ 4907578 w 5913439"/>
              <a:gd name="connsiteY1051" fmla="*/ 6234898 h 6857999"/>
              <a:gd name="connsiteX1052" fmla="*/ 4906680 w 5913439"/>
              <a:gd name="connsiteY1052" fmla="*/ 6241634 h 6857999"/>
              <a:gd name="connsiteX1053" fmla="*/ 4906231 w 5913439"/>
              <a:gd name="connsiteY1053" fmla="*/ 6247920 h 6857999"/>
              <a:gd name="connsiteX1054" fmla="*/ 4906680 w 5913439"/>
              <a:gd name="connsiteY1054" fmla="*/ 6277557 h 6857999"/>
              <a:gd name="connsiteX1055" fmla="*/ 4907578 w 5913439"/>
              <a:gd name="connsiteY1055" fmla="*/ 6306745 h 6857999"/>
              <a:gd name="connsiteX1056" fmla="*/ 4909375 w 5913439"/>
              <a:gd name="connsiteY1056" fmla="*/ 6365121 h 6857999"/>
              <a:gd name="connsiteX1057" fmla="*/ 4911620 w 5913439"/>
              <a:gd name="connsiteY1057" fmla="*/ 6391166 h 6857999"/>
              <a:gd name="connsiteX1058" fmla="*/ 4912967 w 5913439"/>
              <a:gd name="connsiteY1058" fmla="*/ 6404637 h 6857999"/>
              <a:gd name="connsiteX1059" fmla="*/ 4914314 w 5913439"/>
              <a:gd name="connsiteY1059" fmla="*/ 6417659 h 6857999"/>
              <a:gd name="connsiteX1060" fmla="*/ 4914763 w 5913439"/>
              <a:gd name="connsiteY1060" fmla="*/ 6430682 h 6857999"/>
              <a:gd name="connsiteX1061" fmla="*/ 4914763 w 5913439"/>
              <a:gd name="connsiteY1061" fmla="*/ 6443704 h 6857999"/>
              <a:gd name="connsiteX1062" fmla="*/ 4914314 w 5913439"/>
              <a:gd name="connsiteY1062" fmla="*/ 6455828 h 6857999"/>
              <a:gd name="connsiteX1063" fmla="*/ 4912518 w 5913439"/>
              <a:gd name="connsiteY1063" fmla="*/ 6467952 h 6857999"/>
              <a:gd name="connsiteX1064" fmla="*/ 4911620 w 5913439"/>
              <a:gd name="connsiteY1064" fmla="*/ 6474239 h 6857999"/>
              <a:gd name="connsiteX1065" fmla="*/ 4909824 w 5913439"/>
              <a:gd name="connsiteY1065" fmla="*/ 6480076 h 6857999"/>
              <a:gd name="connsiteX1066" fmla="*/ 4908027 w 5913439"/>
              <a:gd name="connsiteY1066" fmla="*/ 6485914 h 6857999"/>
              <a:gd name="connsiteX1067" fmla="*/ 4906231 w 5913439"/>
              <a:gd name="connsiteY1067" fmla="*/ 6491303 h 6857999"/>
              <a:gd name="connsiteX1068" fmla="*/ 4903537 w 5913439"/>
              <a:gd name="connsiteY1068" fmla="*/ 6497140 h 6857999"/>
              <a:gd name="connsiteX1069" fmla="*/ 4900843 w 5913439"/>
              <a:gd name="connsiteY1069" fmla="*/ 6502529 h 6857999"/>
              <a:gd name="connsiteX1070" fmla="*/ 4897699 w 5913439"/>
              <a:gd name="connsiteY1070" fmla="*/ 6507468 h 6857999"/>
              <a:gd name="connsiteX1071" fmla="*/ 4894107 w 5913439"/>
              <a:gd name="connsiteY1071" fmla="*/ 6512857 h 6857999"/>
              <a:gd name="connsiteX1072" fmla="*/ 4889617 w 5913439"/>
              <a:gd name="connsiteY1072" fmla="*/ 6517796 h 6857999"/>
              <a:gd name="connsiteX1073" fmla="*/ 4885126 w 5913439"/>
              <a:gd name="connsiteY1073" fmla="*/ 6522736 h 6857999"/>
              <a:gd name="connsiteX1074" fmla="*/ 4880187 w 5913439"/>
              <a:gd name="connsiteY1074" fmla="*/ 6527226 h 6857999"/>
              <a:gd name="connsiteX1075" fmla="*/ 4874798 w 5913439"/>
              <a:gd name="connsiteY1075" fmla="*/ 6531717 h 6857999"/>
              <a:gd name="connsiteX1076" fmla="*/ 4868960 w 5913439"/>
              <a:gd name="connsiteY1076" fmla="*/ 6536207 h 6857999"/>
              <a:gd name="connsiteX1077" fmla="*/ 4862225 w 5913439"/>
              <a:gd name="connsiteY1077" fmla="*/ 6540249 h 6857999"/>
              <a:gd name="connsiteX1078" fmla="*/ 4854591 w 5913439"/>
              <a:gd name="connsiteY1078" fmla="*/ 6544290 h 6857999"/>
              <a:gd name="connsiteX1079" fmla="*/ 4847406 w 5913439"/>
              <a:gd name="connsiteY1079" fmla="*/ 6548331 h 6857999"/>
              <a:gd name="connsiteX1080" fmla="*/ 4847406 w 5913439"/>
              <a:gd name="connsiteY1080" fmla="*/ 6551924 h 6857999"/>
              <a:gd name="connsiteX1081" fmla="*/ 4848304 w 5913439"/>
              <a:gd name="connsiteY1081" fmla="*/ 6555965 h 6857999"/>
              <a:gd name="connsiteX1082" fmla="*/ 4849202 w 5913439"/>
              <a:gd name="connsiteY1082" fmla="*/ 6559557 h 6857999"/>
              <a:gd name="connsiteX1083" fmla="*/ 4850550 w 5913439"/>
              <a:gd name="connsiteY1083" fmla="*/ 6563599 h 6857999"/>
              <a:gd name="connsiteX1084" fmla="*/ 4853693 w 5913439"/>
              <a:gd name="connsiteY1084" fmla="*/ 6570784 h 6857999"/>
              <a:gd name="connsiteX1085" fmla="*/ 4857734 w 5913439"/>
              <a:gd name="connsiteY1085" fmla="*/ 6577968 h 6857999"/>
              <a:gd name="connsiteX1086" fmla="*/ 4862225 w 5913439"/>
              <a:gd name="connsiteY1086" fmla="*/ 6585602 h 6857999"/>
              <a:gd name="connsiteX1087" fmla="*/ 4866715 w 5913439"/>
              <a:gd name="connsiteY1087" fmla="*/ 6592338 h 6857999"/>
              <a:gd name="connsiteX1088" fmla="*/ 4871206 w 5913439"/>
              <a:gd name="connsiteY1088" fmla="*/ 6599522 h 6857999"/>
              <a:gd name="connsiteX1089" fmla="*/ 4875247 w 5913439"/>
              <a:gd name="connsiteY1089" fmla="*/ 6606707 h 6857999"/>
              <a:gd name="connsiteX1090" fmla="*/ 4878839 w 5913439"/>
              <a:gd name="connsiteY1090" fmla="*/ 6613892 h 6857999"/>
              <a:gd name="connsiteX1091" fmla="*/ 4881983 w 5913439"/>
              <a:gd name="connsiteY1091" fmla="*/ 6621526 h 6857999"/>
              <a:gd name="connsiteX1092" fmla="*/ 4882881 w 5913439"/>
              <a:gd name="connsiteY1092" fmla="*/ 6625567 h 6857999"/>
              <a:gd name="connsiteX1093" fmla="*/ 4883779 w 5913439"/>
              <a:gd name="connsiteY1093" fmla="*/ 6629159 h 6857999"/>
              <a:gd name="connsiteX1094" fmla="*/ 4884228 w 5913439"/>
              <a:gd name="connsiteY1094" fmla="*/ 6633201 h 6857999"/>
              <a:gd name="connsiteX1095" fmla="*/ 4884677 w 5913439"/>
              <a:gd name="connsiteY1095" fmla="*/ 6636793 h 6857999"/>
              <a:gd name="connsiteX1096" fmla="*/ 4884228 w 5913439"/>
              <a:gd name="connsiteY1096" fmla="*/ 6640835 h 6857999"/>
              <a:gd name="connsiteX1097" fmla="*/ 4883779 w 5913439"/>
              <a:gd name="connsiteY1097" fmla="*/ 6644876 h 6857999"/>
              <a:gd name="connsiteX1098" fmla="*/ 4882881 w 5913439"/>
              <a:gd name="connsiteY1098" fmla="*/ 6648917 h 6857999"/>
              <a:gd name="connsiteX1099" fmla="*/ 4881534 w 5913439"/>
              <a:gd name="connsiteY1099" fmla="*/ 6653408 h 6857999"/>
              <a:gd name="connsiteX1100" fmla="*/ 4879738 w 5913439"/>
              <a:gd name="connsiteY1100" fmla="*/ 6657898 h 6857999"/>
              <a:gd name="connsiteX1101" fmla="*/ 4877043 w 5913439"/>
              <a:gd name="connsiteY1101" fmla="*/ 6662389 h 6857999"/>
              <a:gd name="connsiteX1102" fmla="*/ 4874349 w 5913439"/>
              <a:gd name="connsiteY1102" fmla="*/ 6666879 h 6857999"/>
              <a:gd name="connsiteX1103" fmla="*/ 4870757 w 5913439"/>
              <a:gd name="connsiteY1103" fmla="*/ 6671370 h 6857999"/>
              <a:gd name="connsiteX1104" fmla="*/ 4875247 w 5913439"/>
              <a:gd name="connsiteY1104" fmla="*/ 6677656 h 6857999"/>
              <a:gd name="connsiteX1105" fmla="*/ 4879738 w 5913439"/>
              <a:gd name="connsiteY1105" fmla="*/ 6684392 h 6857999"/>
              <a:gd name="connsiteX1106" fmla="*/ 4881983 w 5913439"/>
              <a:gd name="connsiteY1106" fmla="*/ 6687535 h 6857999"/>
              <a:gd name="connsiteX1107" fmla="*/ 4884677 w 5913439"/>
              <a:gd name="connsiteY1107" fmla="*/ 6690230 h 6857999"/>
              <a:gd name="connsiteX1108" fmla="*/ 4887371 w 5913439"/>
              <a:gd name="connsiteY1108" fmla="*/ 6692475 h 6857999"/>
              <a:gd name="connsiteX1109" fmla="*/ 4890066 w 5913439"/>
              <a:gd name="connsiteY1109" fmla="*/ 6693822 h 6857999"/>
              <a:gd name="connsiteX1110" fmla="*/ 4920152 w 5913439"/>
              <a:gd name="connsiteY1110" fmla="*/ 6706395 h 6857999"/>
              <a:gd name="connsiteX1111" fmla="*/ 4946196 w 5913439"/>
              <a:gd name="connsiteY1111" fmla="*/ 6717621 h 6857999"/>
              <a:gd name="connsiteX1112" fmla="*/ 4969098 w 5913439"/>
              <a:gd name="connsiteY1112" fmla="*/ 6727500 h 6857999"/>
              <a:gd name="connsiteX1113" fmla="*/ 4987957 w 5913439"/>
              <a:gd name="connsiteY1113" fmla="*/ 6737379 h 6857999"/>
              <a:gd name="connsiteX1114" fmla="*/ 4996489 w 5913439"/>
              <a:gd name="connsiteY1114" fmla="*/ 6741870 h 6857999"/>
              <a:gd name="connsiteX1115" fmla="*/ 5004123 w 5913439"/>
              <a:gd name="connsiteY1115" fmla="*/ 6746360 h 6857999"/>
              <a:gd name="connsiteX1116" fmla="*/ 5011757 w 5913439"/>
              <a:gd name="connsiteY1116" fmla="*/ 6750851 h 6857999"/>
              <a:gd name="connsiteX1117" fmla="*/ 5018043 w 5913439"/>
              <a:gd name="connsiteY1117" fmla="*/ 6755790 h 6857999"/>
              <a:gd name="connsiteX1118" fmla="*/ 5023881 w 5913439"/>
              <a:gd name="connsiteY1118" fmla="*/ 6760730 h 6857999"/>
              <a:gd name="connsiteX1119" fmla="*/ 5028821 w 5913439"/>
              <a:gd name="connsiteY1119" fmla="*/ 6765669 h 6857999"/>
              <a:gd name="connsiteX1120" fmla="*/ 5033311 w 5913439"/>
              <a:gd name="connsiteY1120" fmla="*/ 6771507 h 6857999"/>
              <a:gd name="connsiteX1121" fmla="*/ 5037352 w 5913439"/>
              <a:gd name="connsiteY1121" fmla="*/ 6776895 h 6857999"/>
              <a:gd name="connsiteX1122" fmla="*/ 5040945 w 5913439"/>
              <a:gd name="connsiteY1122" fmla="*/ 6782733 h 6857999"/>
              <a:gd name="connsiteX1123" fmla="*/ 5044537 w 5913439"/>
              <a:gd name="connsiteY1123" fmla="*/ 6788570 h 6857999"/>
              <a:gd name="connsiteX1124" fmla="*/ 5047231 w 5913439"/>
              <a:gd name="connsiteY1124" fmla="*/ 6795306 h 6857999"/>
              <a:gd name="connsiteX1125" fmla="*/ 5049028 w 5913439"/>
              <a:gd name="connsiteY1125" fmla="*/ 6802042 h 6857999"/>
              <a:gd name="connsiteX1126" fmla="*/ 5050824 w 5913439"/>
              <a:gd name="connsiteY1126" fmla="*/ 6810125 h 6857999"/>
              <a:gd name="connsiteX1127" fmla="*/ 5052171 w 5913439"/>
              <a:gd name="connsiteY1127" fmla="*/ 6818207 h 6857999"/>
              <a:gd name="connsiteX1128" fmla="*/ 5053518 w 5913439"/>
              <a:gd name="connsiteY1128" fmla="*/ 6826739 h 6857999"/>
              <a:gd name="connsiteX1129" fmla="*/ 5053967 w 5913439"/>
              <a:gd name="connsiteY1129" fmla="*/ 6835720 h 6857999"/>
              <a:gd name="connsiteX1130" fmla="*/ 5054416 w 5913439"/>
              <a:gd name="connsiteY1130" fmla="*/ 6846048 h 6857999"/>
              <a:gd name="connsiteX1131" fmla="*/ 5054865 w 5913439"/>
              <a:gd name="connsiteY1131" fmla="*/ 6856376 h 6857999"/>
              <a:gd name="connsiteX1132" fmla="*/ 5054835 w 5913439"/>
              <a:gd name="connsiteY1132" fmla="*/ 6857999 h 6857999"/>
              <a:gd name="connsiteX1133" fmla="*/ 0 w 5913439"/>
              <a:gd name="connsiteY113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</a:cxnLst>
            <a:rect l="l" t="t" r="r" b="b"/>
            <a:pathLst>
              <a:path w="5913439" h="6857999">
                <a:moveTo>
                  <a:pt x="0" y="0"/>
                </a:moveTo>
                <a:lnTo>
                  <a:pt x="5786218" y="0"/>
                </a:lnTo>
                <a:lnTo>
                  <a:pt x="5788155" y="805"/>
                </a:lnTo>
                <a:lnTo>
                  <a:pt x="5805219" y="8439"/>
                </a:lnTo>
                <a:lnTo>
                  <a:pt x="5822732" y="14726"/>
                </a:lnTo>
                <a:lnTo>
                  <a:pt x="5840245" y="20563"/>
                </a:lnTo>
                <a:lnTo>
                  <a:pt x="5848777" y="23258"/>
                </a:lnTo>
                <a:lnTo>
                  <a:pt x="5858206" y="25503"/>
                </a:lnTo>
                <a:lnTo>
                  <a:pt x="5866738" y="27299"/>
                </a:lnTo>
                <a:lnTo>
                  <a:pt x="5875719" y="28646"/>
                </a:lnTo>
                <a:lnTo>
                  <a:pt x="5885149" y="29993"/>
                </a:lnTo>
                <a:lnTo>
                  <a:pt x="5894130" y="30891"/>
                </a:lnTo>
                <a:lnTo>
                  <a:pt x="5896375" y="30891"/>
                </a:lnTo>
                <a:lnTo>
                  <a:pt x="5898621" y="31790"/>
                </a:lnTo>
                <a:lnTo>
                  <a:pt x="5900417" y="33137"/>
                </a:lnTo>
                <a:lnTo>
                  <a:pt x="5902662" y="34484"/>
                </a:lnTo>
                <a:lnTo>
                  <a:pt x="5906254" y="38076"/>
                </a:lnTo>
                <a:lnTo>
                  <a:pt x="5908949" y="42117"/>
                </a:lnTo>
                <a:lnTo>
                  <a:pt x="5910296" y="45261"/>
                </a:lnTo>
                <a:lnTo>
                  <a:pt x="5911643" y="49751"/>
                </a:lnTo>
                <a:lnTo>
                  <a:pt x="5912541" y="55589"/>
                </a:lnTo>
                <a:lnTo>
                  <a:pt x="5912990" y="61876"/>
                </a:lnTo>
                <a:lnTo>
                  <a:pt x="5913439" y="78490"/>
                </a:lnTo>
                <a:lnTo>
                  <a:pt x="5912990" y="98697"/>
                </a:lnTo>
                <a:lnTo>
                  <a:pt x="5912092" y="121598"/>
                </a:lnTo>
                <a:lnTo>
                  <a:pt x="5910296" y="146296"/>
                </a:lnTo>
                <a:lnTo>
                  <a:pt x="5907601" y="172790"/>
                </a:lnTo>
                <a:lnTo>
                  <a:pt x="5904907" y="199732"/>
                </a:lnTo>
                <a:lnTo>
                  <a:pt x="5901315" y="226226"/>
                </a:lnTo>
                <a:lnTo>
                  <a:pt x="5897273" y="252271"/>
                </a:lnTo>
                <a:lnTo>
                  <a:pt x="5892783" y="277417"/>
                </a:lnTo>
                <a:lnTo>
                  <a:pt x="5888742" y="299420"/>
                </a:lnTo>
                <a:lnTo>
                  <a:pt x="5884251" y="319178"/>
                </a:lnTo>
                <a:lnTo>
                  <a:pt x="5882006" y="327261"/>
                </a:lnTo>
                <a:lnTo>
                  <a:pt x="5879761" y="334895"/>
                </a:lnTo>
                <a:lnTo>
                  <a:pt x="5877515" y="341631"/>
                </a:lnTo>
                <a:lnTo>
                  <a:pt x="5875270" y="346570"/>
                </a:lnTo>
                <a:lnTo>
                  <a:pt x="5873025" y="350611"/>
                </a:lnTo>
                <a:lnTo>
                  <a:pt x="5871229" y="353306"/>
                </a:lnTo>
                <a:lnTo>
                  <a:pt x="5866289" y="356898"/>
                </a:lnTo>
                <a:lnTo>
                  <a:pt x="5861350" y="359592"/>
                </a:lnTo>
                <a:lnTo>
                  <a:pt x="5855512" y="362736"/>
                </a:lnTo>
                <a:lnTo>
                  <a:pt x="5849675" y="364981"/>
                </a:lnTo>
                <a:lnTo>
                  <a:pt x="5838448" y="369471"/>
                </a:lnTo>
                <a:lnTo>
                  <a:pt x="5826773" y="374411"/>
                </a:lnTo>
                <a:lnTo>
                  <a:pt x="5821834" y="378452"/>
                </a:lnTo>
                <a:lnTo>
                  <a:pt x="5816894" y="382045"/>
                </a:lnTo>
                <a:lnTo>
                  <a:pt x="5813751" y="385637"/>
                </a:lnTo>
                <a:lnTo>
                  <a:pt x="5810608" y="388780"/>
                </a:lnTo>
                <a:lnTo>
                  <a:pt x="5808812" y="391924"/>
                </a:lnTo>
                <a:lnTo>
                  <a:pt x="5807015" y="395067"/>
                </a:lnTo>
                <a:lnTo>
                  <a:pt x="5806117" y="397761"/>
                </a:lnTo>
                <a:lnTo>
                  <a:pt x="5805668" y="400905"/>
                </a:lnTo>
                <a:lnTo>
                  <a:pt x="5806117" y="403599"/>
                </a:lnTo>
                <a:lnTo>
                  <a:pt x="5806566" y="405844"/>
                </a:lnTo>
                <a:lnTo>
                  <a:pt x="5807464" y="408538"/>
                </a:lnTo>
                <a:lnTo>
                  <a:pt x="5808812" y="410784"/>
                </a:lnTo>
                <a:lnTo>
                  <a:pt x="5812404" y="416172"/>
                </a:lnTo>
                <a:lnTo>
                  <a:pt x="5816894" y="420662"/>
                </a:lnTo>
                <a:lnTo>
                  <a:pt x="5827671" y="430092"/>
                </a:lnTo>
                <a:lnTo>
                  <a:pt x="5832611" y="435032"/>
                </a:lnTo>
                <a:lnTo>
                  <a:pt x="5837101" y="439971"/>
                </a:lnTo>
                <a:lnTo>
                  <a:pt x="5838898" y="442666"/>
                </a:lnTo>
                <a:lnTo>
                  <a:pt x="5840694" y="445360"/>
                </a:lnTo>
                <a:lnTo>
                  <a:pt x="5842041" y="448054"/>
                </a:lnTo>
                <a:lnTo>
                  <a:pt x="5842939" y="451647"/>
                </a:lnTo>
                <a:lnTo>
                  <a:pt x="5843388" y="454790"/>
                </a:lnTo>
                <a:lnTo>
                  <a:pt x="5843388" y="457933"/>
                </a:lnTo>
                <a:lnTo>
                  <a:pt x="5842939" y="461526"/>
                </a:lnTo>
                <a:lnTo>
                  <a:pt x="5842041" y="465118"/>
                </a:lnTo>
                <a:lnTo>
                  <a:pt x="5834856" y="461526"/>
                </a:lnTo>
                <a:lnTo>
                  <a:pt x="5827671" y="459280"/>
                </a:lnTo>
                <a:lnTo>
                  <a:pt x="5821385" y="457933"/>
                </a:lnTo>
                <a:lnTo>
                  <a:pt x="5815098" y="457484"/>
                </a:lnTo>
                <a:lnTo>
                  <a:pt x="5809710" y="457933"/>
                </a:lnTo>
                <a:lnTo>
                  <a:pt x="5804321" y="459280"/>
                </a:lnTo>
                <a:lnTo>
                  <a:pt x="5799831" y="461076"/>
                </a:lnTo>
                <a:lnTo>
                  <a:pt x="5795340" y="463771"/>
                </a:lnTo>
                <a:lnTo>
                  <a:pt x="5790850" y="466914"/>
                </a:lnTo>
                <a:lnTo>
                  <a:pt x="5786808" y="470506"/>
                </a:lnTo>
                <a:lnTo>
                  <a:pt x="5782767" y="474548"/>
                </a:lnTo>
                <a:lnTo>
                  <a:pt x="5779175" y="479038"/>
                </a:lnTo>
                <a:lnTo>
                  <a:pt x="5772439" y="488917"/>
                </a:lnTo>
                <a:lnTo>
                  <a:pt x="5765703" y="499245"/>
                </a:lnTo>
                <a:lnTo>
                  <a:pt x="5758968" y="510023"/>
                </a:lnTo>
                <a:lnTo>
                  <a:pt x="5752232" y="519902"/>
                </a:lnTo>
                <a:lnTo>
                  <a:pt x="5748639" y="524841"/>
                </a:lnTo>
                <a:lnTo>
                  <a:pt x="5744149" y="529331"/>
                </a:lnTo>
                <a:lnTo>
                  <a:pt x="5740108" y="533373"/>
                </a:lnTo>
                <a:lnTo>
                  <a:pt x="5736066" y="536965"/>
                </a:lnTo>
                <a:lnTo>
                  <a:pt x="5731127" y="539659"/>
                </a:lnTo>
                <a:lnTo>
                  <a:pt x="5726187" y="542354"/>
                </a:lnTo>
                <a:lnTo>
                  <a:pt x="5721248" y="544150"/>
                </a:lnTo>
                <a:lnTo>
                  <a:pt x="5715410" y="545048"/>
                </a:lnTo>
                <a:lnTo>
                  <a:pt x="5709124" y="545497"/>
                </a:lnTo>
                <a:lnTo>
                  <a:pt x="5702388" y="545048"/>
                </a:lnTo>
                <a:lnTo>
                  <a:pt x="5695203" y="543701"/>
                </a:lnTo>
                <a:lnTo>
                  <a:pt x="5688018" y="541007"/>
                </a:lnTo>
                <a:lnTo>
                  <a:pt x="5659729" y="546844"/>
                </a:lnTo>
                <a:lnTo>
                  <a:pt x="5631888" y="551335"/>
                </a:lnTo>
                <a:lnTo>
                  <a:pt x="5604496" y="555825"/>
                </a:lnTo>
                <a:lnTo>
                  <a:pt x="5576206" y="559417"/>
                </a:lnTo>
                <a:lnTo>
                  <a:pt x="5548366" y="562112"/>
                </a:lnTo>
                <a:lnTo>
                  <a:pt x="5534445" y="563010"/>
                </a:lnTo>
                <a:lnTo>
                  <a:pt x="5520076" y="563459"/>
                </a:lnTo>
                <a:lnTo>
                  <a:pt x="5506155" y="563908"/>
                </a:lnTo>
                <a:lnTo>
                  <a:pt x="5491786" y="563908"/>
                </a:lnTo>
                <a:lnTo>
                  <a:pt x="5477417" y="563459"/>
                </a:lnTo>
                <a:lnTo>
                  <a:pt x="5463496" y="563010"/>
                </a:lnTo>
                <a:lnTo>
                  <a:pt x="5434308" y="566602"/>
                </a:lnTo>
                <a:lnTo>
                  <a:pt x="5405120" y="569746"/>
                </a:lnTo>
                <a:lnTo>
                  <a:pt x="5376381" y="572440"/>
                </a:lnTo>
                <a:lnTo>
                  <a:pt x="5347193" y="574236"/>
                </a:lnTo>
                <a:lnTo>
                  <a:pt x="5318006" y="576032"/>
                </a:lnTo>
                <a:lnTo>
                  <a:pt x="5288818" y="577379"/>
                </a:lnTo>
                <a:lnTo>
                  <a:pt x="5259630" y="577828"/>
                </a:lnTo>
                <a:lnTo>
                  <a:pt x="5230891" y="578726"/>
                </a:lnTo>
                <a:lnTo>
                  <a:pt x="5172515" y="579624"/>
                </a:lnTo>
                <a:lnTo>
                  <a:pt x="5113690" y="580074"/>
                </a:lnTo>
                <a:lnTo>
                  <a:pt x="5055763" y="580972"/>
                </a:lnTo>
                <a:lnTo>
                  <a:pt x="5026575" y="581870"/>
                </a:lnTo>
                <a:lnTo>
                  <a:pt x="4996938" y="583217"/>
                </a:lnTo>
                <a:lnTo>
                  <a:pt x="4399709" y="602077"/>
                </a:lnTo>
                <a:lnTo>
                  <a:pt x="4399260" y="622284"/>
                </a:lnTo>
                <a:lnTo>
                  <a:pt x="4438775" y="631265"/>
                </a:lnTo>
                <a:lnTo>
                  <a:pt x="4478740" y="640246"/>
                </a:lnTo>
                <a:lnTo>
                  <a:pt x="4518257" y="648328"/>
                </a:lnTo>
                <a:lnTo>
                  <a:pt x="4558221" y="656411"/>
                </a:lnTo>
                <a:lnTo>
                  <a:pt x="4717632" y="688293"/>
                </a:lnTo>
                <a:lnTo>
                  <a:pt x="4757597" y="696376"/>
                </a:lnTo>
                <a:lnTo>
                  <a:pt x="4797113" y="704459"/>
                </a:lnTo>
                <a:lnTo>
                  <a:pt x="4837078" y="713889"/>
                </a:lnTo>
                <a:lnTo>
                  <a:pt x="4876594" y="722870"/>
                </a:lnTo>
                <a:lnTo>
                  <a:pt x="4915661" y="732300"/>
                </a:lnTo>
                <a:lnTo>
                  <a:pt x="4955177" y="743077"/>
                </a:lnTo>
                <a:lnTo>
                  <a:pt x="4994244" y="754303"/>
                </a:lnTo>
                <a:lnTo>
                  <a:pt x="5033311" y="765978"/>
                </a:lnTo>
                <a:lnTo>
                  <a:pt x="5049926" y="764631"/>
                </a:lnTo>
                <a:lnTo>
                  <a:pt x="5065642" y="764182"/>
                </a:lnTo>
                <a:lnTo>
                  <a:pt x="5082257" y="764631"/>
                </a:lnTo>
                <a:lnTo>
                  <a:pt x="5097973" y="766427"/>
                </a:lnTo>
                <a:lnTo>
                  <a:pt x="5113690" y="768672"/>
                </a:lnTo>
                <a:lnTo>
                  <a:pt x="5129856" y="771816"/>
                </a:lnTo>
                <a:lnTo>
                  <a:pt x="5145572" y="776306"/>
                </a:lnTo>
                <a:lnTo>
                  <a:pt x="5161289" y="782593"/>
                </a:lnTo>
                <a:lnTo>
                  <a:pt x="5167126" y="782144"/>
                </a:lnTo>
                <a:lnTo>
                  <a:pt x="5172964" y="782144"/>
                </a:lnTo>
                <a:lnTo>
                  <a:pt x="5178353" y="782593"/>
                </a:lnTo>
                <a:lnTo>
                  <a:pt x="5184190" y="783042"/>
                </a:lnTo>
                <a:lnTo>
                  <a:pt x="5189579" y="784389"/>
                </a:lnTo>
                <a:lnTo>
                  <a:pt x="5194967" y="785736"/>
                </a:lnTo>
                <a:lnTo>
                  <a:pt x="5200356" y="787532"/>
                </a:lnTo>
                <a:lnTo>
                  <a:pt x="5205295" y="789329"/>
                </a:lnTo>
                <a:lnTo>
                  <a:pt x="5215174" y="793819"/>
                </a:lnTo>
                <a:lnTo>
                  <a:pt x="5224604" y="799207"/>
                </a:lnTo>
                <a:lnTo>
                  <a:pt x="5234483" y="805045"/>
                </a:lnTo>
                <a:lnTo>
                  <a:pt x="5243913" y="810883"/>
                </a:lnTo>
                <a:lnTo>
                  <a:pt x="5253343" y="817618"/>
                </a:lnTo>
                <a:lnTo>
                  <a:pt x="5263222" y="823456"/>
                </a:lnTo>
                <a:lnTo>
                  <a:pt x="5273101" y="828844"/>
                </a:lnTo>
                <a:lnTo>
                  <a:pt x="5283429" y="833784"/>
                </a:lnTo>
                <a:lnTo>
                  <a:pt x="5293757" y="837376"/>
                </a:lnTo>
                <a:lnTo>
                  <a:pt x="5299146" y="839173"/>
                </a:lnTo>
                <a:lnTo>
                  <a:pt x="5304983" y="840520"/>
                </a:lnTo>
                <a:lnTo>
                  <a:pt x="5310821" y="841418"/>
                </a:lnTo>
                <a:lnTo>
                  <a:pt x="5316209" y="842316"/>
                </a:lnTo>
                <a:lnTo>
                  <a:pt x="5322496" y="842316"/>
                </a:lnTo>
                <a:lnTo>
                  <a:pt x="5328334" y="842316"/>
                </a:lnTo>
                <a:lnTo>
                  <a:pt x="5333722" y="842316"/>
                </a:lnTo>
                <a:lnTo>
                  <a:pt x="5338213" y="843214"/>
                </a:lnTo>
                <a:lnTo>
                  <a:pt x="5342254" y="845010"/>
                </a:lnTo>
                <a:lnTo>
                  <a:pt x="5344948" y="847255"/>
                </a:lnTo>
                <a:lnTo>
                  <a:pt x="5347193" y="850399"/>
                </a:lnTo>
                <a:lnTo>
                  <a:pt x="5348092" y="853991"/>
                </a:lnTo>
                <a:lnTo>
                  <a:pt x="5348990" y="857583"/>
                </a:lnTo>
                <a:lnTo>
                  <a:pt x="5349439" y="862074"/>
                </a:lnTo>
                <a:lnTo>
                  <a:pt x="5348990" y="866564"/>
                </a:lnTo>
                <a:lnTo>
                  <a:pt x="5348990" y="871055"/>
                </a:lnTo>
                <a:lnTo>
                  <a:pt x="5347642" y="880485"/>
                </a:lnTo>
                <a:lnTo>
                  <a:pt x="5346295" y="890364"/>
                </a:lnTo>
                <a:lnTo>
                  <a:pt x="5345397" y="898895"/>
                </a:lnTo>
                <a:lnTo>
                  <a:pt x="5344948" y="955924"/>
                </a:lnTo>
                <a:lnTo>
                  <a:pt x="5344499" y="1013402"/>
                </a:lnTo>
                <a:lnTo>
                  <a:pt x="5344050" y="1128358"/>
                </a:lnTo>
                <a:lnTo>
                  <a:pt x="5356623" y="1125663"/>
                </a:lnTo>
                <a:lnTo>
                  <a:pt x="5362012" y="1125214"/>
                </a:lnTo>
                <a:lnTo>
                  <a:pt x="5366951" y="1124765"/>
                </a:lnTo>
                <a:lnTo>
                  <a:pt x="5370993" y="1124765"/>
                </a:lnTo>
                <a:lnTo>
                  <a:pt x="5375034" y="1124765"/>
                </a:lnTo>
                <a:lnTo>
                  <a:pt x="5378627" y="1125663"/>
                </a:lnTo>
                <a:lnTo>
                  <a:pt x="5381770" y="1126561"/>
                </a:lnTo>
                <a:lnTo>
                  <a:pt x="5384015" y="1127459"/>
                </a:lnTo>
                <a:lnTo>
                  <a:pt x="5386260" y="1129256"/>
                </a:lnTo>
                <a:lnTo>
                  <a:pt x="5388057" y="1130603"/>
                </a:lnTo>
                <a:lnTo>
                  <a:pt x="5389404" y="1132399"/>
                </a:lnTo>
                <a:lnTo>
                  <a:pt x="5390302" y="1134644"/>
                </a:lnTo>
                <a:lnTo>
                  <a:pt x="5391200" y="1136889"/>
                </a:lnTo>
                <a:lnTo>
                  <a:pt x="5391649" y="1139135"/>
                </a:lnTo>
                <a:lnTo>
                  <a:pt x="5392098" y="1141829"/>
                </a:lnTo>
                <a:lnTo>
                  <a:pt x="5392098" y="1147666"/>
                </a:lnTo>
                <a:lnTo>
                  <a:pt x="5391200" y="1153953"/>
                </a:lnTo>
                <a:lnTo>
                  <a:pt x="5389853" y="1160240"/>
                </a:lnTo>
                <a:lnTo>
                  <a:pt x="5388506" y="1166526"/>
                </a:lnTo>
                <a:lnTo>
                  <a:pt x="5385811" y="1179549"/>
                </a:lnTo>
                <a:lnTo>
                  <a:pt x="5384913" y="1185835"/>
                </a:lnTo>
                <a:lnTo>
                  <a:pt x="5384464" y="1191673"/>
                </a:lnTo>
                <a:lnTo>
                  <a:pt x="5385362" y="1207390"/>
                </a:lnTo>
                <a:lnTo>
                  <a:pt x="5387158" y="1223555"/>
                </a:lnTo>
                <a:lnTo>
                  <a:pt x="5389853" y="1239721"/>
                </a:lnTo>
                <a:lnTo>
                  <a:pt x="5392996" y="1255437"/>
                </a:lnTo>
                <a:lnTo>
                  <a:pt x="5398834" y="1287768"/>
                </a:lnTo>
                <a:lnTo>
                  <a:pt x="5401079" y="1303934"/>
                </a:lnTo>
                <a:lnTo>
                  <a:pt x="5402875" y="1320100"/>
                </a:lnTo>
                <a:lnTo>
                  <a:pt x="5403324" y="1327733"/>
                </a:lnTo>
                <a:lnTo>
                  <a:pt x="5403773" y="1336265"/>
                </a:lnTo>
                <a:lnTo>
                  <a:pt x="5403773" y="1343899"/>
                </a:lnTo>
                <a:lnTo>
                  <a:pt x="5403324" y="1351533"/>
                </a:lnTo>
                <a:lnTo>
                  <a:pt x="5402426" y="1359616"/>
                </a:lnTo>
                <a:lnTo>
                  <a:pt x="5401528" y="1367699"/>
                </a:lnTo>
                <a:lnTo>
                  <a:pt x="5399732" y="1375332"/>
                </a:lnTo>
                <a:lnTo>
                  <a:pt x="5397936" y="1382966"/>
                </a:lnTo>
                <a:lnTo>
                  <a:pt x="5395241" y="1390600"/>
                </a:lnTo>
                <a:lnTo>
                  <a:pt x="5392547" y="1398234"/>
                </a:lnTo>
                <a:lnTo>
                  <a:pt x="5388955" y="1405867"/>
                </a:lnTo>
                <a:lnTo>
                  <a:pt x="5384913" y="1413501"/>
                </a:lnTo>
                <a:lnTo>
                  <a:pt x="5379974" y="1421135"/>
                </a:lnTo>
                <a:lnTo>
                  <a:pt x="5374136" y="1428320"/>
                </a:lnTo>
                <a:lnTo>
                  <a:pt x="5368299" y="1435504"/>
                </a:lnTo>
                <a:lnTo>
                  <a:pt x="5361563" y="1443138"/>
                </a:lnTo>
                <a:lnTo>
                  <a:pt x="5335518" y="1475469"/>
                </a:lnTo>
                <a:lnTo>
                  <a:pt x="5339560" y="1484450"/>
                </a:lnTo>
                <a:lnTo>
                  <a:pt x="5342703" y="1493431"/>
                </a:lnTo>
                <a:lnTo>
                  <a:pt x="5344948" y="1501514"/>
                </a:lnTo>
                <a:lnTo>
                  <a:pt x="5346744" y="1510046"/>
                </a:lnTo>
                <a:lnTo>
                  <a:pt x="5347642" y="1518578"/>
                </a:lnTo>
                <a:lnTo>
                  <a:pt x="5348541" y="1526211"/>
                </a:lnTo>
                <a:lnTo>
                  <a:pt x="5348541" y="1533845"/>
                </a:lnTo>
                <a:lnTo>
                  <a:pt x="5348092" y="1541479"/>
                </a:lnTo>
                <a:lnTo>
                  <a:pt x="5347193" y="1548664"/>
                </a:lnTo>
                <a:lnTo>
                  <a:pt x="5345846" y="1556298"/>
                </a:lnTo>
                <a:lnTo>
                  <a:pt x="5344050" y="1563033"/>
                </a:lnTo>
                <a:lnTo>
                  <a:pt x="5341356" y="1569769"/>
                </a:lnTo>
                <a:lnTo>
                  <a:pt x="5337763" y="1576055"/>
                </a:lnTo>
                <a:lnTo>
                  <a:pt x="5334171" y="1581893"/>
                </a:lnTo>
                <a:lnTo>
                  <a:pt x="5330579" y="1588180"/>
                </a:lnTo>
                <a:lnTo>
                  <a:pt x="5326088" y="1594017"/>
                </a:lnTo>
                <a:lnTo>
                  <a:pt x="5321149" y="1598957"/>
                </a:lnTo>
                <a:lnTo>
                  <a:pt x="5315760" y="1603896"/>
                </a:lnTo>
                <a:lnTo>
                  <a:pt x="5309923" y="1608836"/>
                </a:lnTo>
                <a:lnTo>
                  <a:pt x="5303187" y="1612877"/>
                </a:lnTo>
                <a:lnTo>
                  <a:pt x="5296002" y="1616919"/>
                </a:lnTo>
                <a:lnTo>
                  <a:pt x="5288818" y="1620960"/>
                </a:lnTo>
                <a:lnTo>
                  <a:pt x="5281184" y="1624552"/>
                </a:lnTo>
                <a:lnTo>
                  <a:pt x="5273101" y="1627696"/>
                </a:lnTo>
                <a:lnTo>
                  <a:pt x="5264120" y="1630390"/>
                </a:lnTo>
                <a:lnTo>
                  <a:pt x="5255139" y="1632635"/>
                </a:lnTo>
                <a:lnTo>
                  <a:pt x="5246158" y="1634880"/>
                </a:lnTo>
                <a:lnTo>
                  <a:pt x="5236279" y="1636676"/>
                </a:lnTo>
                <a:lnTo>
                  <a:pt x="5225951" y="1637575"/>
                </a:lnTo>
                <a:lnTo>
                  <a:pt x="5215174" y="1638473"/>
                </a:lnTo>
                <a:lnTo>
                  <a:pt x="5204397" y="1638922"/>
                </a:lnTo>
                <a:lnTo>
                  <a:pt x="5193171" y="1638922"/>
                </a:lnTo>
                <a:lnTo>
                  <a:pt x="5183292" y="1641616"/>
                </a:lnTo>
                <a:lnTo>
                  <a:pt x="5173862" y="1644310"/>
                </a:lnTo>
                <a:lnTo>
                  <a:pt x="5163983" y="1646106"/>
                </a:lnTo>
                <a:lnTo>
                  <a:pt x="5154553" y="1647454"/>
                </a:lnTo>
                <a:lnTo>
                  <a:pt x="5144225" y="1647903"/>
                </a:lnTo>
                <a:lnTo>
                  <a:pt x="5134795" y="1647454"/>
                </a:lnTo>
                <a:lnTo>
                  <a:pt x="5129856" y="1647005"/>
                </a:lnTo>
                <a:lnTo>
                  <a:pt x="5124916" y="1646106"/>
                </a:lnTo>
                <a:lnTo>
                  <a:pt x="5119977" y="1644759"/>
                </a:lnTo>
                <a:lnTo>
                  <a:pt x="5114588" y="1643412"/>
                </a:lnTo>
                <a:lnTo>
                  <a:pt x="5104709" y="1647005"/>
                </a:lnTo>
                <a:lnTo>
                  <a:pt x="5094830" y="1650148"/>
                </a:lnTo>
                <a:lnTo>
                  <a:pt x="5084502" y="1651944"/>
                </a:lnTo>
                <a:lnTo>
                  <a:pt x="5079563" y="1652842"/>
                </a:lnTo>
                <a:lnTo>
                  <a:pt x="5074174" y="1653291"/>
                </a:lnTo>
                <a:lnTo>
                  <a:pt x="5069235" y="1653740"/>
                </a:lnTo>
                <a:lnTo>
                  <a:pt x="5063846" y="1653291"/>
                </a:lnTo>
                <a:lnTo>
                  <a:pt x="5058907" y="1652842"/>
                </a:lnTo>
                <a:lnTo>
                  <a:pt x="5053967" y="1652393"/>
                </a:lnTo>
                <a:lnTo>
                  <a:pt x="5049028" y="1651046"/>
                </a:lnTo>
                <a:lnTo>
                  <a:pt x="5043639" y="1649250"/>
                </a:lnTo>
                <a:lnTo>
                  <a:pt x="5038250" y="1647005"/>
                </a:lnTo>
                <a:lnTo>
                  <a:pt x="5033311" y="1644310"/>
                </a:lnTo>
                <a:lnTo>
                  <a:pt x="4911171" y="1665416"/>
                </a:lnTo>
                <a:lnTo>
                  <a:pt x="4911171" y="1675294"/>
                </a:lnTo>
                <a:lnTo>
                  <a:pt x="4910273" y="1685623"/>
                </a:lnTo>
                <a:lnTo>
                  <a:pt x="5237626" y="1766900"/>
                </a:lnTo>
                <a:lnTo>
                  <a:pt x="5264120" y="1774533"/>
                </a:lnTo>
                <a:lnTo>
                  <a:pt x="5291512" y="1781269"/>
                </a:lnTo>
                <a:lnTo>
                  <a:pt x="5345846" y="1794291"/>
                </a:lnTo>
                <a:lnTo>
                  <a:pt x="5399732" y="1806865"/>
                </a:lnTo>
                <a:lnTo>
                  <a:pt x="5454066" y="1820785"/>
                </a:lnTo>
                <a:lnTo>
                  <a:pt x="5480560" y="1827521"/>
                </a:lnTo>
                <a:lnTo>
                  <a:pt x="5507503" y="1835155"/>
                </a:lnTo>
                <a:lnTo>
                  <a:pt x="5534445" y="1843237"/>
                </a:lnTo>
                <a:lnTo>
                  <a:pt x="5560490" y="1852218"/>
                </a:lnTo>
                <a:lnTo>
                  <a:pt x="5586983" y="1861199"/>
                </a:lnTo>
                <a:lnTo>
                  <a:pt x="5613028" y="1871527"/>
                </a:lnTo>
                <a:lnTo>
                  <a:pt x="5639072" y="1882753"/>
                </a:lnTo>
                <a:lnTo>
                  <a:pt x="5664219" y="1894429"/>
                </a:lnTo>
                <a:lnTo>
                  <a:pt x="5676792" y="1897123"/>
                </a:lnTo>
                <a:lnTo>
                  <a:pt x="5688467" y="1900266"/>
                </a:lnTo>
                <a:lnTo>
                  <a:pt x="5699245" y="1903858"/>
                </a:lnTo>
                <a:lnTo>
                  <a:pt x="5710022" y="1907900"/>
                </a:lnTo>
                <a:lnTo>
                  <a:pt x="5719002" y="1912390"/>
                </a:lnTo>
                <a:lnTo>
                  <a:pt x="5727534" y="1917330"/>
                </a:lnTo>
                <a:lnTo>
                  <a:pt x="5731127" y="1920922"/>
                </a:lnTo>
                <a:lnTo>
                  <a:pt x="5734719" y="1924066"/>
                </a:lnTo>
                <a:lnTo>
                  <a:pt x="5738311" y="1927209"/>
                </a:lnTo>
                <a:lnTo>
                  <a:pt x="5741455" y="1930352"/>
                </a:lnTo>
                <a:lnTo>
                  <a:pt x="5744149" y="1933944"/>
                </a:lnTo>
                <a:lnTo>
                  <a:pt x="5746843" y="1937986"/>
                </a:lnTo>
                <a:lnTo>
                  <a:pt x="5749089" y="1941578"/>
                </a:lnTo>
                <a:lnTo>
                  <a:pt x="5751334" y="1946069"/>
                </a:lnTo>
                <a:lnTo>
                  <a:pt x="5752681" y="1950559"/>
                </a:lnTo>
                <a:lnTo>
                  <a:pt x="5754028" y="1955498"/>
                </a:lnTo>
                <a:lnTo>
                  <a:pt x="5755375" y="1960438"/>
                </a:lnTo>
                <a:lnTo>
                  <a:pt x="5755824" y="1965377"/>
                </a:lnTo>
                <a:lnTo>
                  <a:pt x="5756273" y="1970766"/>
                </a:lnTo>
                <a:lnTo>
                  <a:pt x="5756273" y="1976604"/>
                </a:lnTo>
                <a:lnTo>
                  <a:pt x="5755824" y="1982441"/>
                </a:lnTo>
                <a:lnTo>
                  <a:pt x="5755375" y="1988728"/>
                </a:lnTo>
                <a:lnTo>
                  <a:pt x="5754028" y="1995463"/>
                </a:lnTo>
                <a:lnTo>
                  <a:pt x="5752681" y="2002199"/>
                </a:lnTo>
                <a:lnTo>
                  <a:pt x="5750885" y="2009384"/>
                </a:lnTo>
                <a:lnTo>
                  <a:pt x="5748639" y="2016569"/>
                </a:lnTo>
                <a:lnTo>
                  <a:pt x="5747292" y="2022406"/>
                </a:lnTo>
                <a:lnTo>
                  <a:pt x="5745496" y="2027795"/>
                </a:lnTo>
                <a:lnTo>
                  <a:pt x="5744598" y="2034081"/>
                </a:lnTo>
                <a:lnTo>
                  <a:pt x="5744149" y="2039919"/>
                </a:lnTo>
                <a:lnTo>
                  <a:pt x="5743700" y="2052043"/>
                </a:lnTo>
                <a:lnTo>
                  <a:pt x="5743700" y="2064168"/>
                </a:lnTo>
                <a:lnTo>
                  <a:pt x="5745496" y="2089314"/>
                </a:lnTo>
                <a:lnTo>
                  <a:pt x="5745945" y="2102336"/>
                </a:lnTo>
                <a:lnTo>
                  <a:pt x="5746843" y="2114012"/>
                </a:lnTo>
                <a:lnTo>
                  <a:pt x="5749538" y="2128830"/>
                </a:lnTo>
                <a:lnTo>
                  <a:pt x="5751334" y="2143649"/>
                </a:lnTo>
                <a:lnTo>
                  <a:pt x="5751783" y="2157569"/>
                </a:lnTo>
                <a:lnTo>
                  <a:pt x="5751334" y="2171040"/>
                </a:lnTo>
                <a:lnTo>
                  <a:pt x="5749987" y="2184961"/>
                </a:lnTo>
                <a:lnTo>
                  <a:pt x="5747741" y="2197534"/>
                </a:lnTo>
                <a:lnTo>
                  <a:pt x="5743700" y="2209658"/>
                </a:lnTo>
                <a:lnTo>
                  <a:pt x="5739210" y="2222231"/>
                </a:lnTo>
                <a:lnTo>
                  <a:pt x="5733821" y="2233458"/>
                </a:lnTo>
                <a:lnTo>
                  <a:pt x="5727534" y="2244683"/>
                </a:lnTo>
                <a:lnTo>
                  <a:pt x="5720350" y="2255461"/>
                </a:lnTo>
                <a:lnTo>
                  <a:pt x="5712267" y="2265789"/>
                </a:lnTo>
                <a:lnTo>
                  <a:pt x="5702388" y="2275668"/>
                </a:lnTo>
                <a:lnTo>
                  <a:pt x="5692509" y="2285098"/>
                </a:lnTo>
                <a:lnTo>
                  <a:pt x="5681283" y="2294977"/>
                </a:lnTo>
                <a:lnTo>
                  <a:pt x="5668709" y="2303509"/>
                </a:lnTo>
                <a:lnTo>
                  <a:pt x="5677690" y="2309795"/>
                </a:lnTo>
                <a:lnTo>
                  <a:pt x="5686671" y="2316980"/>
                </a:lnTo>
                <a:lnTo>
                  <a:pt x="5695203" y="2325063"/>
                </a:lnTo>
                <a:lnTo>
                  <a:pt x="5698795" y="2328655"/>
                </a:lnTo>
                <a:lnTo>
                  <a:pt x="5701939" y="2332696"/>
                </a:lnTo>
                <a:lnTo>
                  <a:pt x="5705082" y="2336738"/>
                </a:lnTo>
                <a:lnTo>
                  <a:pt x="5706878" y="2340779"/>
                </a:lnTo>
                <a:lnTo>
                  <a:pt x="5708225" y="2344821"/>
                </a:lnTo>
                <a:lnTo>
                  <a:pt x="5708225" y="2348862"/>
                </a:lnTo>
                <a:lnTo>
                  <a:pt x="5708225" y="2351107"/>
                </a:lnTo>
                <a:lnTo>
                  <a:pt x="5707776" y="2352903"/>
                </a:lnTo>
                <a:lnTo>
                  <a:pt x="5706878" y="2354700"/>
                </a:lnTo>
                <a:lnTo>
                  <a:pt x="5705531" y="2356945"/>
                </a:lnTo>
                <a:lnTo>
                  <a:pt x="5704184" y="2359190"/>
                </a:lnTo>
                <a:lnTo>
                  <a:pt x="5702388" y="2360986"/>
                </a:lnTo>
                <a:lnTo>
                  <a:pt x="5697897" y="2364579"/>
                </a:lnTo>
                <a:lnTo>
                  <a:pt x="5693407" y="2368171"/>
                </a:lnTo>
                <a:lnTo>
                  <a:pt x="5688467" y="2371763"/>
                </a:lnTo>
                <a:lnTo>
                  <a:pt x="5679487" y="2379846"/>
                </a:lnTo>
                <a:lnTo>
                  <a:pt x="5670506" y="2388827"/>
                </a:lnTo>
                <a:lnTo>
                  <a:pt x="5661974" y="2398706"/>
                </a:lnTo>
                <a:lnTo>
                  <a:pt x="5644461" y="2417566"/>
                </a:lnTo>
                <a:lnTo>
                  <a:pt x="5635031" y="2426996"/>
                </a:lnTo>
                <a:lnTo>
                  <a:pt x="5626050" y="2435528"/>
                </a:lnTo>
                <a:lnTo>
                  <a:pt x="5621111" y="2439569"/>
                </a:lnTo>
                <a:lnTo>
                  <a:pt x="5616171" y="2443161"/>
                </a:lnTo>
                <a:lnTo>
                  <a:pt x="5611232" y="2446305"/>
                </a:lnTo>
                <a:lnTo>
                  <a:pt x="5605843" y="2448999"/>
                </a:lnTo>
                <a:lnTo>
                  <a:pt x="5600455" y="2451693"/>
                </a:lnTo>
                <a:lnTo>
                  <a:pt x="5594617" y="2453489"/>
                </a:lnTo>
                <a:lnTo>
                  <a:pt x="5588779" y="2455286"/>
                </a:lnTo>
                <a:lnTo>
                  <a:pt x="5582942" y="2456633"/>
                </a:lnTo>
                <a:lnTo>
                  <a:pt x="5576655" y="2457082"/>
                </a:lnTo>
                <a:lnTo>
                  <a:pt x="5570369" y="2457082"/>
                </a:lnTo>
                <a:lnTo>
                  <a:pt x="5563633" y="2456633"/>
                </a:lnTo>
                <a:lnTo>
                  <a:pt x="5555999" y="2455286"/>
                </a:lnTo>
                <a:lnTo>
                  <a:pt x="5548815" y="2453489"/>
                </a:lnTo>
                <a:lnTo>
                  <a:pt x="5541181" y="2450795"/>
                </a:lnTo>
                <a:lnTo>
                  <a:pt x="5533547" y="2447652"/>
                </a:lnTo>
                <a:lnTo>
                  <a:pt x="5525464" y="2443611"/>
                </a:lnTo>
                <a:lnTo>
                  <a:pt x="5517382" y="2447203"/>
                </a:lnTo>
                <a:lnTo>
                  <a:pt x="5510197" y="2450346"/>
                </a:lnTo>
                <a:lnTo>
                  <a:pt x="5503012" y="2453489"/>
                </a:lnTo>
                <a:lnTo>
                  <a:pt x="5495827" y="2456184"/>
                </a:lnTo>
                <a:lnTo>
                  <a:pt x="5480111" y="2460674"/>
                </a:lnTo>
                <a:lnTo>
                  <a:pt x="5465292" y="2464716"/>
                </a:lnTo>
                <a:lnTo>
                  <a:pt x="5449576" y="2467410"/>
                </a:lnTo>
                <a:lnTo>
                  <a:pt x="5434308" y="2470553"/>
                </a:lnTo>
                <a:lnTo>
                  <a:pt x="5419041" y="2471901"/>
                </a:lnTo>
                <a:lnTo>
                  <a:pt x="5403324" y="2473248"/>
                </a:lnTo>
                <a:lnTo>
                  <a:pt x="5371891" y="2475044"/>
                </a:lnTo>
                <a:lnTo>
                  <a:pt x="5341356" y="2476840"/>
                </a:lnTo>
                <a:lnTo>
                  <a:pt x="5325190" y="2477738"/>
                </a:lnTo>
                <a:lnTo>
                  <a:pt x="5309923" y="2478636"/>
                </a:lnTo>
                <a:lnTo>
                  <a:pt x="5294206" y="2479983"/>
                </a:lnTo>
                <a:lnTo>
                  <a:pt x="5278939" y="2482228"/>
                </a:lnTo>
                <a:lnTo>
                  <a:pt x="5275346" y="2506477"/>
                </a:lnTo>
                <a:lnTo>
                  <a:pt x="5278939" y="2523540"/>
                </a:lnTo>
                <a:lnTo>
                  <a:pt x="5282531" y="2540604"/>
                </a:lnTo>
                <a:lnTo>
                  <a:pt x="5285225" y="2558117"/>
                </a:lnTo>
                <a:lnTo>
                  <a:pt x="5287021" y="2575181"/>
                </a:lnTo>
                <a:lnTo>
                  <a:pt x="5287919" y="2584162"/>
                </a:lnTo>
                <a:lnTo>
                  <a:pt x="5287919" y="2592693"/>
                </a:lnTo>
                <a:lnTo>
                  <a:pt x="5287919" y="2601225"/>
                </a:lnTo>
                <a:lnTo>
                  <a:pt x="5287021" y="2609757"/>
                </a:lnTo>
                <a:lnTo>
                  <a:pt x="5286123" y="2618738"/>
                </a:lnTo>
                <a:lnTo>
                  <a:pt x="5284776" y="2627270"/>
                </a:lnTo>
                <a:lnTo>
                  <a:pt x="5282531" y="2635802"/>
                </a:lnTo>
                <a:lnTo>
                  <a:pt x="5279837" y="2644783"/>
                </a:lnTo>
                <a:lnTo>
                  <a:pt x="5282531" y="2649722"/>
                </a:lnTo>
                <a:lnTo>
                  <a:pt x="5284776" y="2655560"/>
                </a:lnTo>
                <a:lnTo>
                  <a:pt x="5286123" y="2660499"/>
                </a:lnTo>
                <a:lnTo>
                  <a:pt x="5287470" y="2665439"/>
                </a:lnTo>
                <a:lnTo>
                  <a:pt x="5287919" y="2670827"/>
                </a:lnTo>
                <a:lnTo>
                  <a:pt x="5288369" y="2675767"/>
                </a:lnTo>
                <a:lnTo>
                  <a:pt x="5288369" y="2680706"/>
                </a:lnTo>
                <a:lnTo>
                  <a:pt x="5287919" y="2686095"/>
                </a:lnTo>
                <a:lnTo>
                  <a:pt x="5286123" y="2696423"/>
                </a:lnTo>
                <a:lnTo>
                  <a:pt x="5283878" y="2706751"/>
                </a:lnTo>
                <a:lnTo>
                  <a:pt x="5278490" y="2727407"/>
                </a:lnTo>
                <a:lnTo>
                  <a:pt x="5276244" y="2747165"/>
                </a:lnTo>
                <a:lnTo>
                  <a:pt x="5273101" y="2766923"/>
                </a:lnTo>
                <a:lnTo>
                  <a:pt x="5270856" y="2776802"/>
                </a:lnTo>
                <a:lnTo>
                  <a:pt x="5268611" y="2786232"/>
                </a:lnTo>
                <a:lnTo>
                  <a:pt x="5265916" y="2795213"/>
                </a:lnTo>
                <a:lnTo>
                  <a:pt x="5262324" y="2805092"/>
                </a:lnTo>
                <a:lnTo>
                  <a:pt x="5259181" y="2813624"/>
                </a:lnTo>
                <a:lnTo>
                  <a:pt x="5255139" y="2822604"/>
                </a:lnTo>
                <a:lnTo>
                  <a:pt x="5250200" y="2830688"/>
                </a:lnTo>
                <a:lnTo>
                  <a:pt x="5244811" y="2839668"/>
                </a:lnTo>
                <a:lnTo>
                  <a:pt x="5238974" y="2847302"/>
                </a:lnTo>
                <a:lnTo>
                  <a:pt x="5232238" y="2854936"/>
                </a:lnTo>
                <a:lnTo>
                  <a:pt x="5224155" y="2861671"/>
                </a:lnTo>
                <a:lnTo>
                  <a:pt x="5216072" y="2868407"/>
                </a:lnTo>
                <a:lnTo>
                  <a:pt x="5216521" y="2869754"/>
                </a:lnTo>
                <a:lnTo>
                  <a:pt x="5216970" y="2871102"/>
                </a:lnTo>
                <a:lnTo>
                  <a:pt x="5216970" y="2872448"/>
                </a:lnTo>
                <a:lnTo>
                  <a:pt x="5216970" y="2874245"/>
                </a:lnTo>
                <a:lnTo>
                  <a:pt x="5215623" y="2876490"/>
                </a:lnTo>
                <a:lnTo>
                  <a:pt x="5213827" y="2879184"/>
                </a:lnTo>
                <a:lnTo>
                  <a:pt x="5211582" y="2881430"/>
                </a:lnTo>
                <a:lnTo>
                  <a:pt x="5208888" y="2883675"/>
                </a:lnTo>
                <a:lnTo>
                  <a:pt x="5203499" y="2888165"/>
                </a:lnTo>
                <a:lnTo>
                  <a:pt x="5200805" y="2890410"/>
                </a:lnTo>
                <a:lnTo>
                  <a:pt x="5199009" y="2893105"/>
                </a:lnTo>
                <a:lnTo>
                  <a:pt x="5198110" y="2895350"/>
                </a:lnTo>
                <a:lnTo>
                  <a:pt x="5198110" y="2896697"/>
                </a:lnTo>
                <a:lnTo>
                  <a:pt x="5198110" y="2897595"/>
                </a:lnTo>
                <a:lnTo>
                  <a:pt x="5198560" y="2898942"/>
                </a:lnTo>
                <a:lnTo>
                  <a:pt x="5199009" y="2900289"/>
                </a:lnTo>
                <a:lnTo>
                  <a:pt x="5201703" y="2902984"/>
                </a:lnTo>
                <a:lnTo>
                  <a:pt x="5205744" y="2905678"/>
                </a:lnTo>
                <a:lnTo>
                  <a:pt x="5212031" y="2908372"/>
                </a:lnTo>
                <a:lnTo>
                  <a:pt x="5216970" y="2911515"/>
                </a:lnTo>
                <a:lnTo>
                  <a:pt x="5221461" y="2914210"/>
                </a:lnTo>
                <a:lnTo>
                  <a:pt x="5225502" y="2917802"/>
                </a:lnTo>
                <a:lnTo>
                  <a:pt x="5229544" y="2921394"/>
                </a:lnTo>
                <a:lnTo>
                  <a:pt x="5232687" y="2924987"/>
                </a:lnTo>
                <a:lnTo>
                  <a:pt x="5235381" y="2929028"/>
                </a:lnTo>
                <a:lnTo>
                  <a:pt x="5237177" y="2933070"/>
                </a:lnTo>
                <a:lnTo>
                  <a:pt x="5238525" y="2937111"/>
                </a:lnTo>
                <a:lnTo>
                  <a:pt x="5239423" y="2940704"/>
                </a:lnTo>
                <a:lnTo>
                  <a:pt x="5239423" y="2944745"/>
                </a:lnTo>
                <a:lnTo>
                  <a:pt x="5238974" y="2948337"/>
                </a:lnTo>
                <a:lnTo>
                  <a:pt x="5238075" y="2951481"/>
                </a:lnTo>
                <a:lnTo>
                  <a:pt x="5236728" y="2954175"/>
                </a:lnTo>
                <a:lnTo>
                  <a:pt x="5234483" y="2956420"/>
                </a:lnTo>
                <a:lnTo>
                  <a:pt x="5231340" y="2957767"/>
                </a:lnTo>
                <a:lnTo>
                  <a:pt x="5227747" y="2958665"/>
                </a:lnTo>
                <a:lnTo>
                  <a:pt x="5222359" y="2959563"/>
                </a:lnTo>
                <a:lnTo>
                  <a:pt x="5217419" y="2960461"/>
                </a:lnTo>
                <a:lnTo>
                  <a:pt x="5212480" y="2962258"/>
                </a:lnTo>
                <a:lnTo>
                  <a:pt x="5207540" y="2963605"/>
                </a:lnTo>
                <a:lnTo>
                  <a:pt x="5199009" y="2967646"/>
                </a:lnTo>
                <a:lnTo>
                  <a:pt x="5190028" y="2972586"/>
                </a:lnTo>
                <a:lnTo>
                  <a:pt x="5181945" y="2977974"/>
                </a:lnTo>
                <a:lnTo>
                  <a:pt x="5174311" y="2984710"/>
                </a:lnTo>
                <a:lnTo>
                  <a:pt x="5159493" y="2997283"/>
                </a:lnTo>
                <a:lnTo>
                  <a:pt x="5151859" y="3003121"/>
                </a:lnTo>
                <a:lnTo>
                  <a:pt x="5144225" y="3009407"/>
                </a:lnTo>
                <a:lnTo>
                  <a:pt x="5136591" y="3014796"/>
                </a:lnTo>
                <a:lnTo>
                  <a:pt x="5128509" y="3019735"/>
                </a:lnTo>
                <a:lnTo>
                  <a:pt x="5119977" y="3024226"/>
                </a:lnTo>
                <a:lnTo>
                  <a:pt x="5115486" y="3026022"/>
                </a:lnTo>
                <a:lnTo>
                  <a:pt x="5110996" y="3027369"/>
                </a:lnTo>
                <a:lnTo>
                  <a:pt x="5106056" y="3028267"/>
                </a:lnTo>
                <a:lnTo>
                  <a:pt x="5101566" y="3029165"/>
                </a:lnTo>
                <a:lnTo>
                  <a:pt x="5096177" y="3029614"/>
                </a:lnTo>
                <a:lnTo>
                  <a:pt x="5091238" y="3030064"/>
                </a:lnTo>
                <a:lnTo>
                  <a:pt x="5053967" y="3033656"/>
                </a:lnTo>
                <a:lnTo>
                  <a:pt x="4972690" y="3035901"/>
                </a:lnTo>
                <a:lnTo>
                  <a:pt x="4869859" y="3054312"/>
                </a:lnTo>
                <a:lnTo>
                  <a:pt x="4868511" y="3071376"/>
                </a:lnTo>
                <a:lnTo>
                  <a:pt x="4867613" y="3088439"/>
                </a:lnTo>
                <a:lnTo>
                  <a:pt x="4867164" y="3106401"/>
                </a:lnTo>
                <a:lnTo>
                  <a:pt x="4867613" y="3123465"/>
                </a:lnTo>
                <a:lnTo>
                  <a:pt x="4868062" y="3158490"/>
                </a:lnTo>
                <a:lnTo>
                  <a:pt x="4867613" y="3176452"/>
                </a:lnTo>
                <a:lnTo>
                  <a:pt x="4867164" y="3193516"/>
                </a:lnTo>
                <a:lnTo>
                  <a:pt x="4865368" y="3210579"/>
                </a:lnTo>
                <a:lnTo>
                  <a:pt x="4864021" y="3219111"/>
                </a:lnTo>
                <a:lnTo>
                  <a:pt x="4862225" y="3227194"/>
                </a:lnTo>
                <a:lnTo>
                  <a:pt x="4860429" y="3235277"/>
                </a:lnTo>
                <a:lnTo>
                  <a:pt x="4858183" y="3243809"/>
                </a:lnTo>
                <a:lnTo>
                  <a:pt x="4855040" y="3251892"/>
                </a:lnTo>
                <a:lnTo>
                  <a:pt x="4851897" y="3259975"/>
                </a:lnTo>
                <a:lnTo>
                  <a:pt x="4848304" y="3267608"/>
                </a:lnTo>
                <a:lnTo>
                  <a:pt x="4844263" y="3275242"/>
                </a:lnTo>
                <a:lnTo>
                  <a:pt x="4839773" y="3283325"/>
                </a:lnTo>
                <a:lnTo>
                  <a:pt x="4834384" y="3290510"/>
                </a:lnTo>
                <a:lnTo>
                  <a:pt x="4828546" y="3297694"/>
                </a:lnTo>
                <a:lnTo>
                  <a:pt x="4822260" y="3304879"/>
                </a:lnTo>
                <a:lnTo>
                  <a:pt x="4814626" y="3312064"/>
                </a:lnTo>
                <a:lnTo>
                  <a:pt x="4806992" y="3319249"/>
                </a:lnTo>
                <a:lnTo>
                  <a:pt x="4809237" y="3329128"/>
                </a:lnTo>
                <a:lnTo>
                  <a:pt x="4811034" y="3338108"/>
                </a:lnTo>
                <a:lnTo>
                  <a:pt x="4812381" y="3347089"/>
                </a:lnTo>
                <a:lnTo>
                  <a:pt x="4812830" y="3355621"/>
                </a:lnTo>
                <a:lnTo>
                  <a:pt x="4812830" y="3363704"/>
                </a:lnTo>
                <a:lnTo>
                  <a:pt x="4811932" y="3371338"/>
                </a:lnTo>
                <a:lnTo>
                  <a:pt x="4811034" y="3378073"/>
                </a:lnTo>
                <a:lnTo>
                  <a:pt x="4809237" y="3384809"/>
                </a:lnTo>
                <a:lnTo>
                  <a:pt x="4806992" y="3391545"/>
                </a:lnTo>
                <a:lnTo>
                  <a:pt x="4804298" y="3397382"/>
                </a:lnTo>
                <a:lnTo>
                  <a:pt x="4801155" y="3403220"/>
                </a:lnTo>
                <a:lnTo>
                  <a:pt x="4798011" y="3408159"/>
                </a:lnTo>
                <a:lnTo>
                  <a:pt x="4793970" y="3413099"/>
                </a:lnTo>
                <a:lnTo>
                  <a:pt x="4789929" y="3418038"/>
                </a:lnTo>
                <a:lnTo>
                  <a:pt x="4785438" y="3422529"/>
                </a:lnTo>
                <a:lnTo>
                  <a:pt x="4780050" y="3427019"/>
                </a:lnTo>
                <a:lnTo>
                  <a:pt x="4775110" y="3431061"/>
                </a:lnTo>
                <a:lnTo>
                  <a:pt x="4769722" y="3435102"/>
                </a:lnTo>
                <a:lnTo>
                  <a:pt x="4758495" y="3441838"/>
                </a:lnTo>
                <a:lnTo>
                  <a:pt x="4746371" y="3448573"/>
                </a:lnTo>
                <a:lnTo>
                  <a:pt x="4733349" y="3454860"/>
                </a:lnTo>
                <a:lnTo>
                  <a:pt x="4707304" y="3466984"/>
                </a:lnTo>
                <a:lnTo>
                  <a:pt x="4694282" y="3472822"/>
                </a:lnTo>
                <a:lnTo>
                  <a:pt x="4682158" y="3479108"/>
                </a:lnTo>
                <a:lnTo>
                  <a:pt x="4547444" y="3506500"/>
                </a:lnTo>
                <a:lnTo>
                  <a:pt x="4563610" y="3544669"/>
                </a:lnTo>
                <a:lnTo>
                  <a:pt x="4572591" y="3546914"/>
                </a:lnTo>
                <a:lnTo>
                  <a:pt x="4582021" y="3548261"/>
                </a:lnTo>
                <a:lnTo>
                  <a:pt x="4601779" y="3547812"/>
                </a:lnTo>
                <a:lnTo>
                  <a:pt x="4620639" y="3548710"/>
                </a:lnTo>
                <a:lnTo>
                  <a:pt x="4639947" y="3550058"/>
                </a:lnTo>
                <a:lnTo>
                  <a:pt x="4658359" y="3552303"/>
                </a:lnTo>
                <a:lnTo>
                  <a:pt x="4677218" y="3554997"/>
                </a:lnTo>
                <a:lnTo>
                  <a:pt x="4695180" y="3558589"/>
                </a:lnTo>
                <a:lnTo>
                  <a:pt x="4713591" y="3563080"/>
                </a:lnTo>
                <a:lnTo>
                  <a:pt x="4731553" y="3568019"/>
                </a:lnTo>
                <a:lnTo>
                  <a:pt x="4749514" y="3573857"/>
                </a:lnTo>
                <a:lnTo>
                  <a:pt x="4767027" y="3579695"/>
                </a:lnTo>
                <a:lnTo>
                  <a:pt x="4784540" y="3586430"/>
                </a:lnTo>
                <a:lnTo>
                  <a:pt x="4802053" y="3593166"/>
                </a:lnTo>
                <a:lnTo>
                  <a:pt x="4819116" y="3600800"/>
                </a:lnTo>
                <a:lnTo>
                  <a:pt x="4836629" y="3608882"/>
                </a:lnTo>
                <a:lnTo>
                  <a:pt x="4853244" y="3616965"/>
                </a:lnTo>
                <a:lnTo>
                  <a:pt x="4870757" y="3625497"/>
                </a:lnTo>
                <a:lnTo>
                  <a:pt x="4871206" y="3625497"/>
                </a:lnTo>
                <a:lnTo>
                  <a:pt x="4885575" y="3629089"/>
                </a:lnTo>
                <a:lnTo>
                  <a:pt x="4899046" y="3633131"/>
                </a:lnTo>
                <a:lnTo>
                  <a:pt x="4911171" y="3638070"/>
                </a:lnTo>
                <a:lnTo>
                  <a:pt x="4917008" y="3640765"/>
                </a:lnTo>
                <a:lnTo>
                  <a:pt x="4922397" y="3643459"/>
                </a:lnTo>
                <a:lnTo>
                  <a:pt x="4927785" y="3647051"/>
                </a:lnTo>
                <a:lnTo>
                  <a:pt x="4932725" y="3650195"/>
                </a:lnTo>
                <a:lnTo>
                  <a:pt x="4937664" y="3653338"/>
                </a:lnTo>
                <a:lnTo>
                  <a:pt x="4942155" y="3656930"/>
                </a:lnTo>
                <a:lnTo>
                  <a:pt x="4946196" y="3660972"/>
                </a:lnTo>
                <a:lnTo>
                  <a:pt x="4949789" y="3665013"/>
                </a:lnTo>
                <a:lnTo>
                  <a:pt x="4953381" y="3669054"/>
                </a:lnTo>
                <a:lnTo>
                  <a:pt x="4956973" y="3673545"/>
                </a:lnTo>
                <a:lnTo>
                  <a:pt x="4960117" y="3678035"/>
                </a:lnTo>
                <a:lnTo>
                  <a:pt x="4962811" y="3682975"/>
                </a:lnTo>
                <a:lnTo>
                  <a:pt x="4965505" y="3687914"/>
                </a:lnTo>
                <a:lnTo>
                  <a:pt x="4968199" y="3693303"/>
                </a:lnTo>
                <a:lnTo>
                  <a:pt x="4969996" y="3698691"/>
                </a:lnTo>
                <a:lnTo>
                  <a:pt x="4971792" y="3704080"/>
                </a:lnTo>
                <a:lnTo>
                  <a:pt x="4973588" y="3709918"/>
                </a:lnTo>
                <a:lnTo>
                  <a:pt x="4974935" y="3715755"/>
                </a:lnTo>
                <a:lnTo>
                  <a:pt x="4975833" y="3722491"/>
                </a:lnTo>
                <a:lnTo>
                  <a:pt x="4976731" y="3728777"/>
                </a:lnTo>
                <a:lnTo>
                  <a:pt x="4977180" y="3742249"/>
                </a:lnTo>
                <a:lnTo>
                  <a:pt x="4977180" y="3757067"/>
                </a:lnTo>
                <a:lnTo>
                  <a:pt x="4975833" y="3771886"/>
                </a:lnTo>
                <a:lnTo>
                  <a:pt x="4974935" y="3784908"/>
                </a:lnTo>
                <a:lnTo>
                  <a:pt x="4974037" y="3797930"/>
                </a:lnTo>
                <a:lnTo>
                  <a:pt x="4974037" y="3810504"/>
                </a:lnTo>
                <a:lnTo>
                  <a:pt x="4974486" y="3823526"/>
                </a:lnTo>
                <a:lnTo>
                  <a:pt x="4975384" y="3849571"/>
                </a:lnTo>
                <a:lnTo>
                  <a:pt x="4975833" y="3876064"/>
                </a:lnTo>
                <a:lnTo>
                  <a:pt x="4975833" y="3888638"/>
                </a:lnTo>
                <a:lnTo>
                  <a:pt x="4975384" y="3901660"/>
                </a:lnTo>
                <a:lnTo>
                  <a:pt x="4974037" y="3914682"/>
                </a:lnTo>
                <a:lnTo>
                  <a:pt x="4972241" y="3927255"/>
                </a:lnTo>
                <a:lnTo>
                  <a:pt x="4969547" y="3940278"/>
                </a:lnTo>
                <a:lnTo>
                  <a:pt x="4965056" y="3952851"/>
                </a:lnTo>
                <a:lnTo>
                  <a:pt x="4962811" y="3959138"/>
                </a:lnTo>
                <a:lnTo>
                  <a:pt x="4960566" y="3965424"/>
                </a:lnTo>
                <a:lnTo>
                  <a:pt x="4957422" y="3971262"/>
                </a:lnTo>
                <a:lnTo>
                  <a:pt x="4954279" y="3977997"/>
                </a:lnTo>
                <a:lnTo>
                  <a:pt x="4951585" y="3984733"/>
                </a:lnTo>
                <a:lnTo>
                  <a:pt x="4948441" y="3991918"/>
                </a:lnTo>
                <a:lnTo>
                  <a:pt x="4945298" y="3998205"/>
                </a:lnTo>
                <a:lnTo>
                  <a:pt x="4941706" y="4004940"/>
                </a:lnTo>
                <a:lnTo>
                  <a:pt x="4934072" y="4017513"/>
                </a:lnTo>
                <a:lnTo>
                  <a:pt x="4925540" y="4029638"/>
                </a:lnTo>
                <a:lnTo>
                  <a:pt x="4916559" y="4040864"/>
                </a:lnTo>
                <a:lnTo>
                  <a:pt x="4907129" y="4052090"/>
                </a:lnTo>
                <a:lnTo>
                  <a:pt x="4897250" y="4062867"/>
                </a:lnTo>
                <a:lnTo>
                  <a:pt x="4886922" y="4073195"/>
                </a:lnTo>
                <a:lnTo>
                  <a:pt x="4866266" y="4093851"/>
                </a:lnTo>
                <a:lnTo>
                  <a:pt x="4845161" y="4114058"/>
                </a:lnTo>
                <a:lnTo>
                  <a:pt x="4834833" y="4125284"/>
                </a:lnTo>
                <a:lnTo>
                  <a:pt x="4825403" y="4136061"/>
                </a:lnTo>
                <a:lnTo>
                  <a:pt x="4815524" y="4147287"/>
                </a:lnTo>
                <a:lnTo>
                  <a:pt x="4806992" y="4159412"/>
                </a:lnTo>
                <a:lnTo>
                  <a:pt x="4799808" y="4168842"/>
                </a:lnTo>
                <a:lnTo>
                  <a:pt x="4791725" y="4177823"/>
                </a:lnTo>
                <a:lnTo>
                  <a:pt x="4783642" y="4185456"/>
                </a:lnTo>
                <a:lnTo>
                  <a:pt x="4774212" y="4192192"/>
                </a:lnTo>
                <a:lnTo>
                  <a:pt x="4764782" y="4198479"/>
                </a:lnTo>
                <a:lnTo>
                  <a:pt x="4755352" y="4203867"/>
                </a:lnTo>
                <a:lnTo>
                  <a:pt x="4745024" y="4207909"/>
                </a:lnTo>
                <a:lnTo>
                  <a:pt x="4734696" y="4211501"/>
                </a:lnTo>
                <a:lnTo>
                  <a:pt x="4724368" y="4214195"/>
                </a:lnTo>
                <a:lnTo>
                  <a:pt x="4713142" y="4215991"/>
                </a:lnTo>
                <a:lnTo>
                  <a:pt x="4701916" y="4217338"/>
                </a:lnTo>
                <a:lnTo>
                  <a:pt x="4690690" y="4217788"/>
                </a:lnTo>
                <a:lnTo>
                  <a:pt x="4679014" y="4217788"/>
                </a:lnTo>
                <a:lnTo>
                  <a:pt x="4666890" y="4217338"/>
                </a:lnTo>
                <a:lnTo>
                  <a:pt x="4655216" y="4216440"/>
                </a:lnTo>
                <a:lnTo>
                  <a:pt x="4643091" y="4214644"/>
                </a:lnTo>
                <a:lnTo>
                  <a:pt x="4583817" y="4216889"/>
                </a:lnTo>
                <a:lnTo>
                  <a:pt x="4563610" y="4217338"/>
                </a:lnTo>
                <a:lnTo>
                  <a:pt x="4531728" y="4220931"/>
                </a:lnTo>
                <a:lnTo>
                  <a:pt x="4500294" y="4224074"/>
                </a:lnTo>
                <a:lnTo>
                  <a:pt x="4468412" y="4226768"/>
                </a:lnTo>
                <a:lnTo>
                  <a:pt x="4436979" y="4228565"/>
                </a:lnTo>
                <a:lnTo>
                  <a:pt x="4405097" y="4230361"/>
                </a:lnTo>
                <a:lnTo>
                  <a:pt x="4373664" y="4231708"/>
                </a:lnTo>
                <a:lnTo>
                  <a:pt x="4310797" y="4233953"/>
                </a:lnTo>
                <a:lnTo>
                  <a:pt x="4306757" y="4233953"/>
                </a:lnTo>
                <a:lnTo>
                  <a:pt x="4303164" y="4233953"/>
                </a:lnTo>
                <a:lnTo>
                  <a:pt x="4245686" y="4234851"/>
                </a:lnTo>
                <a:lnTo>
                  <a:pt x="4187759" y="4235300"/>
                </a:lnTo>
                <a:lnTo>
                  <a:pt x="4130730" y="4235749"/>
                </a:lnTo>
                <a:lnTo>
                  <a:pt x="4072804" y="4236647"/>
                </a:lnTo>
                <a:lnTo>
                  <a:pt x="3663724" y="4242485"/>
                </a:lnTo>
                <a:lnTo>
                  <a:pt x="3622860" y="4242485"/>
                </a:lnTo>
                <a:lnTo>
                  <a:pt x="3420341" y="4257303"/>
                </a:lnTo>
                <a:lnTo>
                  <a:pt x="3414055" y="4259549"/>
                </a:lnTo>
                <a:lnTo>
                  <a:pt x="3407319" y="4261345"/>
                </a:lnTo>
                <a:lnTo>
                  <a:pt x="3401032" y="4262692"/>
                </a:lnTo>
                <a:lnTo>
                  <a:pt x="3394746" y="4263590"/>
                </a:lnTo>
                <a:lnTo>
                  <a:pt x="3388459" y="4264488"/>
                </a:lnTo>
                <a:lnTo>
                  <a:pt x="3382172" y="4264937"/>
                </a:lnTo>
                <a:lnTo>
                  <a:pt x="3369150" y="4264937"/>
                </a:lnTo>
                <a:lnTo>
                  <a:pt x="3356577" y="4264488"/>
                </a:lnTo>
                <a:lnTo>
                  <a:pt x="3343554" y="4263590"/>
                </a:lnTo>
                <a:lnTo>
                  <a:pt x="3317959" y="4260447"/>
                </a:lnTo>
                <a:lnTo>
                  <a:pt x="3326042" y="4265835"/>
                </a:lnTo>
                <a:lnTo>
                  <a:pt x="3334574" y="4271224"/>
                </a:lnTo>
                <a:lnTo>
                  <a:pt x="3343554" y="4275714"/>
                </a:lnTo>
                <a:lnTo>
                  <a:pt x="3352086" y="4279307"/>
                </a:lnTo>
                <a:lnTo>
                  <a:pt x="3361067" y="4282899"/>
                </a:lnTo>
                <a:lnTo>
                  <a:pt x="3369599" y="4286042"/>
                </a:lnTo>
                <a:lnTo>
                  <a:pt x="3379029" y="4289186"/>
                </a:lnTo>
                <a:lnTo>
                  <a:pt x="3388010" y="4291431"/>
                </a:lnTo>
                <a:lnTo>
                  <a:pt x="3396991" y="4293676"/>
                </a:lnTo>
                <a:lnTo>
                  <a:pt x="3405972" y="4295472"/>
                </a:lnTo>
                <a:lnTo>
                  <a:pt x="3424383" y="4298167"/>
                </a:lnTo>
                <a:lnTo>
                  <a:pt x="3442793" y="4299963"/>
                </a:lnTo>
                <a:lnTo>
                  <a:pt x="3461653" y="4301310"/>
                </a:lnTo>
                <a:lnTo>
                  <a:pt x="3480513" y="4302208"/>
                </a:lnTo>
                <a:lnTo>
                  <a:pt x="3499373" y="4302657"/>
                </a:lnTo>
                <a:lnTo>
                  <a:pt x="3537093" y="4303555"/>
                </a:lnTo>
                <a:lnTo>
                  <a:pt x="3555953" y="4304004"/>
                </a:lnTo>
                <a:lnTo>
                  <a:pt x="3574813" y="4305351"/>
                </a:lnTo>
                <a:lnTo>
                  <a:pt x="3593223" y="4308046"/>
                </a:lnTo>
                <a:lnTo>
                  <a:pt x="3611634" y="4310740"/>
                </a:lnTo>
                <a:lnTo>
                  <a:pt x="3644415" y="4316577"/>
                </a:lnTo>
                <a:lnTo>
                  <a:pt x="3676746" y="4321068"/>
                </a:lnTo>
                <a:lnTo>
                  <a:pt x="3709526" y="4325558"/>
                </a:lnTo>
                <a:lnTo>
                  <a:pt x="3741857" y="4329600"/>
                </a:lnTo>
                <a:lnTo>
                  <a:pt x="3774638" y="4332743"/>
                </a:lnTo>
                <a:lnTo>
                  <a:pt x="3807418" y="4336335"/>
                </a:lnTo>
                <a:lnTo>
                  <a:pt x="3873428" y="4343071"/>
                </a:lnTo>
                <a:lnTo>
                  <a:pt x="3906208" y="4346214"/>
                </a:lnTo>
                <a:lnTo>
                  <a:pt x="3938988" y="4349807"/>
                </a:lnTo>
                <a:lnTo>
                  <a:pt x="3971768" y="4353399"/>
                </a:lnTo>
                <a:lnTo>
                  <a:pt x="4004549" y="4357890"/>
                </a:lnTo>
                <a:lnTo>
                  <a:pt x="4036880" y="4362829"/>
                </a:lnTo>
                <a:lnTo>
                  <a:pt x="4069211" y="4368667"/>
                </a:lnTo>
                <a:lnTo>
                  <a:pt x="4101992" y="4374953"/>
                </a:lnTo>
                <a:lnTo>
                  <a:pt x="4134323" y="4383036"/>
                </a:lnTo>
                <a:lnTo>
                  <a:pt x="5009961" y="4510565"/>
                </a:lnTo>
                <a:lnTo>
                  <a:pt x="5028371" y="4513259"/>
                </a:lnTo>
                <a:lnTo>
                  <a:pt x="5047231" y="4516402"/>
                </a:lnTo>
                <a:lnTo>
                  <a:pt x="5065642" y="4520444"/>
                </a:lnTo>
                <a:lnTo>
                  <a:pt x="5084053" y="4525383"/>
                </a:lnTo>
                <a:lnTo>
                  <a:pt x="5101566" y="4531221"/>
                </a:lnTo>
                <a:lnTo>
                  <a:pt x="5119528" y="4536610"/>
                </a:lnTo>
                <a:lnTo>
                  <a:pt x="5137040" y="4542896"/>
                </a:lnTo>
                <a:lnTo>
                  <a:pt x="5155002" y="4549183"/>
                </a:lnTo>
                <a:lnTo>
                  <a:pt x="5190028" y="4562205"/>
                </a:lnTo>
                <a:lnTo>
                  <a:pt x="5225053" y="4575676"/>
                </a:lnTo>
                <a:lnTo>
                  <a:pt x="5243015" y="4581514"/>
                </a:lnTo>
                <a:lnTo>
                  <a:pt x="5260528" y="4587352"/>
                </a:lnTo>
                <a:lnTo>
                  <a:pt x="5278939" y="4592740"/>
                </a:lnTo>
                <a:lnTo>
                  <a:pt x="5296900" y="4597680"/>
                </a:lnTo>
                <a:lnTo>
                  <a:pt x="5304534" y="4600374"/>
                </a:lnTo>
                <a:lnTo>
                  <a:pt x="5311719" y="4603068"/>
                </a:lnTo>
                <a:lnTo>
                  <a:pt x="5318455" y="4607110"/>
                </a:lnTo>
                <a:lnTo>
                  <a:pt x="5321598" y="4609355"/>
                </a:lnTo>
                <a:lnTo>
                  <a:pt x="5324292" y="4611600"/>
                </a:lnTo>
                <a:lnTo>
                  <a:pt x="5326986" y="4614294"/>
                </a:lnTo>
                <a:lnTo>
                  <a:pt x="5329232" y="4616989"/>
                </a:lnTo>
                <a:lnTo>
                  <a:pt x="5331028" y="4620132"/>
                </a:lnTo>
                <a:lnTo>
                  <a:pt x="5332824" y="4623275"/>
                </a:lnTo>
                <a:lnTo>
                  <a:pt x="5334171" y="4626868"/>
                </a:lnTo>
                <a:lnTo>
                  <a:pt x="5335069" y="4630460"/>
                </a:lnTo>
                <a:lnTo>
                  <a:pt x="5335518" y="4634501"/>
                </a:lnTo>
                <a:lnTo>
                  <a:pt x="5335518" y="4639441"/>
                </a:lnTo>
                <a:lnTo>
                  <a:pt x="5335069" y="4659648"/>
                </a:lnTo>
                <a:lnTo>
                  <a:pt x="5335069" y="4680304"/>
                </a:lnTo>
                <a:lnTo>
                  <a:pt x="5335518" y="4700960"/>
                </a:lnTo>
                <a:lnTo>
                  <a:pt x="5336416" y="4722065"/>
                </a:lnTo>
                <a:lnTo>
                  <a:pt x="5337314" y="4742721"/>
                </a:lnTo>
                <a:lnTo>
                  <a:pt x="5338213" y="4763826"/>
                </a:lnTo>
                <a:lnTo>
                  <a:pt x="5338213" y="4784482"/>
                </a:lnTo>
                <a:lnTo>
                  <a:pt x="5337763" y="4805138"/>
                </a:lnTo>
                <a:lnTo>
                  <a:pt x="5336416" y="4825795"/>
                </a:lnTo>
                <a:lnTo>
                  <a:pt x="5335518" y="4835674"/>
                </a:lnTo>
                <a:lnTo>
                  <a:pt x="5334171" y="4845553"/>
                </a:lnTo>
                <a:lnTo>
                  <a:pt x="5332375" y="4855432"/>
                </a:lnTo>
                <a:lnTo>
                  <a:pt x="5330130" y="4865760"/>
                </a:lnTo>
                <a:lnTo>
                  <a:pt x="5327885" y="4875639"/>
                </a:lnTo>
                <a:lnTo>
                  <a:pt x="5324741" y="4885518"/>
                </a:lnTo>
                <a:lnTo>
                  <a:pt x="5321598" y="4895397"/>
                </a:lnTo>
                <a:lnTo>
                  <a:pt x="5317556" y="4905276"/>
                </a:lnTo>
                <a:lnTo>
                  <a:pt x="5313515" y="4914705"/>
                </a:lnTo>
                <a:lnTo>
                  <a:pt x="5308576" y="4924135"/>
                </a:lnTo>
                <a:lnTo>
                  <a:pt x="5303187" y="4934014"/>
                </a:lnTo>
                <a:lnTo>
                  <a:pt x="5296900" y="4942995"/>
                </a:lnTo>
                <a:lnTo>
                  <a:pt x="5290165" y="4951976"/>
                </a:lnTo>
                <a:lnTo>
                  <a:pt x="5282980" y="4960957"/>
                </a:lnTo>
                <a:lnTo>
                  <a:pt x="5266814" y="4978021"/>
                </a:lnTo>
                <a:lnTo>
                  <a:pt x="5260079" y="4985206"/>
                </a:lnTo>
                <a:lnTo>
                  <a:pt x="5257833" y="4988349"/>
                </a:lnTo>
                <a:lnTo>
                  <a:pt x="5269509" y="5000473"/>
                </a:lnTo>
                <a:lnTo>
                  <a:pt x="5273999" y="5006311"/>
                </a:lnTo>
                <a:lnTo>
                  <a:pt x="5277591" y="5011699"/>
                </a:lnTo>
                <a:lnTo>
                  <a:pt x="5281184" y="5016190"/>
                </a:lnTo>
                <a:lnTo>
                  <a:pt x="5283429" y="5020680"/>
                </a:lnTo>
                <a:lnTo>
                  <a:pt x="5285674" y="5024721"/>
                </a:lnTo>
                <a:lnTo>
                  <a:pt x="5287021" y="5028763"/>
                </a:lnTo>
                <a:lnTo>
                  <a:pt x="5287919" y="5031906"/>
                </a:lnTo>
                <a:lnTo>
                  <a:pt x="5288369" y="5035050"/>
                </a:lnTo>
                <a:lnTo>
                  <a:pt x="5288369" y="5038193"/>
                </a:lnTo>
                <a:lnTo>
                  <a:pt x="5287919" y="5040438"/>
                </a:lnTo>
                <a:lnTo>
                  <a:pt x="5286572" y="5043132"/>
                </a:lnTo>
                <a:lnTo>
                  <a:pt x="5285225" y="5045378"/>
                </a:lnTo>
                <a:lnTo>
                  <a:pt x="5283429" y="5047174"/>
                </a:lnTo>
                <a:lnTo>
                  <a:pt x="5281184" y="5048970"/>
                </a:lnTo>
                <a:lnTo>
                  <a:pt x="5278939" y="5050317"/>
                </a:lnTo>
                <a:lnTo>
                  <a:pt x="5275795" y="5051664"/>
                </a:lnTo>
                <a:lnTo>
                  <a:pt x="5269509" y="5053460"/>
                </a:lnTo>
                <a:lnTo>
                  <a:pt x="5261875" y="5055257"/>
                </a:lnTo>
                <a:lnTo>
                  <a:pt x="5253792" y="5056155"/>
                </a:lnTo>
                <a:lnTo>
                  <a:pt x="5235830" y="5057502"/>
                </a:lnTo>
                <a:lnTo>
                  <a:pt x="5217419" y="5058400"/>
                </a:lnTo>
                <a:lnTo>
                  <a:pt x="5203948" y="5076362"/>
                </a:lnTo>
                <a:lnTo>
                  <a:pt x="5197212" y="5085343"/>
                </a:lnTo>
                <a:lnTo>
                  <a:pt x="5190028" y="5093874"/>
                </a:lnTo>
                <a:lnTo>
                  <a:pt x="5182843" y="5102406"/>
                </a:lnTo>
                <a:lnTo>
                  <a:pt x="5175209" y="5110040"/>
                </a:lnTo>
                <a:lnTo>
                  <a:pt x="5167575" y="5117674"/>
                </a:lnTo>
                <a:lnTo>
                  <a:pt x="5159493" y="5123960"/>
                </a:lnTo>
                <a:lnTo>
                  <a:pt x="5150512" y="5129349"/>
                </a:lnTo>
                <a:lnTo>
                  <a:pt x="5146021" y="5132043"/>
                </a:lnTo>
                <a:lnTo>
                  <a:pt x="5141531" y="5134288"/>
                </a:lnTo>
                <a:lnTo>
                  <a:pt x="5137040" y="5136085"/>
                </a:lnTo>
                <a:lnTo>
                  <a:pt x="5132101" y="5137881"/>
                </a:lnTo>
                <a:lnTo>
                  <a:pt x="5127161" y="5139228"/>
                </a:lnTo>
                <a:lnTo>
                  <a:pt x="5121773" y="5140575"/>
                </a:lnTo>
                <a:lnTo>
                  <a:pt x="5116384" y="5141024"/>
                </a:lnTo>
                <a:lnTo>
                  <a:pt x="5110547" y="5141473"/>
                </a:lnTo>
                <a:lnTo>
                  <a:pt x="5104709" y="5141922"/>
                </a:lnTo>
                <a:lnTo>
                  <a:pt x="5098872" y="5141473"/>
                </a:lnTo>
                <a:lnTo>
                  <a:pt x="5093034" y="5141024"/>
                </a:lnTo>
                <a:lnTo>
                  <a:pt x="5086747" y="5140126"/>
                </a:lnTo>
                <a:lnTo>
                  <a:pt x="5080012" y="5138779"/>
                </a:lnTo>
                <a:lnTo>
                  <a:pt x="5072827" y="5136983"/>
                </a:lnTo>
                <a:lnTo>
                  <a:pt x="4999633" y="5142820"/>
                </a:lnTo>
                <a:lnTo>
                  <a:pt x="4942604" y="5149556"/>
                </a:lnTo>
                <a:lnTo>
                  <a:pt x="4913865" y="5153148"/>
                </a:lnTo>
                <a:lnTo>
                  <a:pt x="4885126" y="5155843"/>
                </a:lnTo>
                <a:lnTo>
                  <a:pt x="4856836" y="5158537"/>
                </a:lnTo>
                <a:lnTo>
                  <a:pt x="4828097" y="5160333"/>
                </a:lnTo>
                <a:lnTo>
                  <a:pt x="4799358" y="5162129"/>
                </a:lnTo>
                <a:lnTo>
                  <a:pt x="4770620" y="5163476"/>
                </a:lnTo>
                <a:lnTo>
                  <a:pt x="4741881" y="5163925"/>
                </a:lnTo>
                <a:lnTo>
                  <a:pt x="4713591" y="5164374"/>
                </a:lnTo>
                <a:lnTo>
                  <a:pt x="4684852" y="5163925"/>
                </a:lnTo>
                <a:lnTo>
                  <a:pt x="4656113" y="5162578"/>
                </a:lnTo>
                <a:lnTo>
                  <a:pt x="4627375" y="5160782"/>
                </a:lnTo>
                <a:lnTo>
                  <a:pt x="4599085" y="5158088"/>
                </a:lnTo>
                <a:lnTo>
                  <a:pt x="4570346" y="5154496"/>
                </a:lnTo>
                <a:lnTo>
                  <a:pt x="4541607" y="5149556"/>
                </a:lnTo>
                <a:lnTo>
                  <a:pt x="4538015" y="5149107"/>
                </a:lnTo>
                <a:lnTo>
                  <a:pt x="4534871" y="5149107"/>
                </a:lnTo>
                <a:lnTo>
                  <a:pt x="4531279" y="5149107"/>
                </a:lnTo>
                <a:lnTo>
                  <a:pt x="4528135" y="5149556"/>
                </a:lnTo>
                <a:lnTo>
                  <a:pt x="4521400" y="5151801"/>
                </a:lnTo>
                <a:lnTo>
                  <a:pt x="4515113" y="5154046"/>
                </a:lnTo>
                <a:lnTo>
                  <a:pt x="4509275" y="5156741"/>
                </a:lnTo>
                <a:lnTo>
                  <a:pt x="4503438" y="5159884"/>
                </a:lnTo>
                <a:lnTo>
                  <a:pt x="4491763" y="5166171"/>
                </a:lnTo>
                <a:lnTo>
                  <a:pt x="4485925" y="5168865"/>
                </a:lnTo>
                <a:lnTo>
                  <a:pt x="4479639" y="5171110"/>
                </a:lnTo>
                <a:lnTo>
                  <a:pt x="4473801" y="5172906"/>
                </a:lnTo>
                <a:lnTo>
                  <a:pt x="4467964" y="5173355"/>
                </a:lnTo>
                <a:lnTo>
                  <a:pt x="4464820" y="5173355"/>
                </a:lnTo>
                <a:lnTo>
                  <a:pt x="4461677" y="5172906"/>
                </a:lnTo>
                <a:lnTo>
                  <a:pt x="4458533" y="5172008"/>
                </a:lnTo>
                <a:lnTo>
                  <a:pt x="4455390" y="5171110"/>
                </a:lnTo>
                <a:lnTo>
                  <a:pt x="4452247" y="5169763"/>
                </a:lnTo>
                <a:lnTo>
                  <a:pt x="4449103" y="5167967"/>
                </a:lnTo>
                <a:lnTo>
                  <a:pt x="4445062" y="5165273"/>
                </a:lnTo>
                <a:lnTo>
                  <a:pt x="4441919" y="5162578"/>
                </a:lnTo>
                <a:lnTo>
                  <a:pt x="4438327" y="5164374"/>
                </a:lnTo>
                <a:lnTo>
                  <a:pt x="4434734" y="5165722"/>
                </a:lnTo>
                <a:lnTo>
                  <a:pt x="4431142" y="5166620"/>
                </a:lnTo>
                <a:lnTo>
                  <a:pt x="4427550" y="5167069"/>
                </a:lnTo>
                <a:lnTo>
                  <a:pt x="4420814" y="5167518"/>
                </a:lnTo>
                <a:lnTo>
                  <a:pt x="4414078" y="5167069"/>
                </a:lnTo>
                <a:lnTo>
                  <a:pt x="4395218" y="5169763"/>
                </a:lnTo>
                <a:lnTo>
                  <a:pt x="4376808" y="5171559"/>
                </a:lnTo>
                <a:lnTo>
                  <a:pt x="4357947" y="5173355"/>
                </a:lnTo>
                <a:lnTo>
                  <a:pt x="4339087" y="5174253"/>
                </a:lnTo>
                <a:lnTo>
                  <a:pt x="4320228" y="5175152"/>
                </a:lnTo>
                <a:lnTo>
                  <a:pt x="4301817" y="5175601"/>
                </a:lnTo>
                <a:lnTo>
                  <a:pt x="4264097" y="5175601"/>
                </a:lnTo>
                <a:lnTo>
                  <a:pt x="4188657" y="5175152"/>
                </a:lnTo>
                <a:lnTo>
                  <a:pt x="4150937" y="5175601"/>
                </a:lnTo>
                <a:lnTo>
                  <a:pt x="4132527" y="5176050"/>
                </a:lnTo>
                <a:lnTo>
                  <a:pt x="4113667" y="5176499"/>
                </a:lnTo>
                <a:lnTo>
                  <a:pt x="4093011" y="5176499"/>
                </a:lnTo>
                <a:lnTo>
                  <a:pt x="4000956" y="5177846"/>
                </a:lnTo>
                <a:lnTo>
                  <a:pt x="3955154" y="5179193"/>
                </a:lnTo>
                <a:lnTo>
                  <a:pt x="3932702" y="5180091"/>
                </a:lnTo>
                <a:lnTo>
                  <a:pt x="3909800" y="5180989"/>
                </a:lnTo>
                <a:lnTo>
                  <a:pt x="3901717" y="5181438"/>
                </a:lnTo>
                <a:lnTo>
                  <a:pt x="3894084" y="5181438"/>
                </a:lnTo>
                <a:lnTo>
                  <a:pt x="3886001" y="5180989"/>
                </a:lnTo>
                <a:lnTo>
                  <a:pt x="3879265" y="5180091"/>
                </a:lnTo>
                <a:lnTo>
                  <a:pt x="3872979" y="5178744"/>
                </a:lnTo>
                <a:lnTo>
                  <a:pt x="3867141" y="5176948"/>
                </a:lnTo>
                <a:lnTo>
                  <a:pt x="3861752" y="5174253"/>
                </a:lnTo>
                <a:lnTo>
                  <a:pt x="3857262" y="5171559"/>
                </a:lnTo>
                <a:lnTo>
                  <a:pt x="3852322" y="5167518"/>
                </a:lnTo>
                <a:lnTo>
                  <a:pt x="3848730" y="5163476"/>
                </a:lnTo>
                <a:lnTo>
                  <a:pt x="3845587" y="5158537"/>
                </a:lnTo>
                <a:lnTo>
                  <a:pt x="3843342" y="5152699"/>
                </a:lnTo>
                <a:lnTo>
                  <a:pt x="3841545" y="5145964"/>
                </a:lnTo>
                <a:lnTo>
                  <a:pt x="3840198" y="5138330"/>
                </a:lnTo>
                <a:lnTo>
                  <a:pt x="3839749" y="5130247"/>
                </a:lnTo>
                <a:lnTo>
                  <a:pt x="3840198" y="5121266"/>
                </a:lnTo>
                <a:lnTo>
                  <a:pt x="3828972" y="5139228"/>
                </a:lnTo>
                <a:lnTo>
                  <a:pt x="3828523" y="5145515"/>
                </a:lnTo>
                <a:lnTo>
                  <a:pt x="3828074" y="5151352"/>
                </a:lnTo>
                <a:lnTo>
                  <a:pt x="3827176" y="5156292"/>
                </a:lnTo>
                <a:lnTo>
                  <a:pt x="3826278" y="5160782"/>
                </a:lnTo>
                <a:lnTo>
                  <a:pt x="3824931" y="5164824"/>
                </a:lnTo>
                <a:lnTo>
                  <a:pt x="3823584" y="5168416"/>
                </a:lnTo>
                <a:lnTo>
                  <a:pt x="3821787" y="5171110"/>
                </a:lnTo>
                <a:lnTo>
                  <a:pt x="3819542" y="5173804"/>
                </a:lnTo>
                <a:lnTo>
                  <a:pt x="3817297" y="5175601"/>
                </a:lnTo>
                <a:lnTo>
                  <a:pt x="3814603" y="5177397"/>
                </a:lnTo>
                <a:lnTo>
                  <a:pt x="3812357" y="5178744"/>
                </a:lnTo>
                <a:lnTo>
                  <a:pt x="3809663" y="5180091"/>
                </a:lnTo>
                <a:lnTo>
                  <a:pt x="3806969" y="5180540"/>
                </a:lnTo>
                <a:lnTo>
                  <a:pt x="3803826" y="5180989"/>
                </a:lnTo>
                <a:lnTo>
                  <a:pt x="3797988" y="5181438"/>
                </a:lnTo>
                <a:lnTo>
                  <a:pt x="3791252" y="5180989"/>
                </a:lnTo>
                <a:lnTo>
                  <a:pt x="3784966" y="5180091"/>
                </a:lnTo>
                <a:lnTo>
                  <a:pt x="3770596" y="5177846"/>
                </a:lnTo>
                <a:lnTo>
                  <a:pt x="3764310" y="5176948"/>
                </a:lnTo>
                <a:lnTo>
                  <a:pt x="3757574" y="5176499"/>
                </a:lnTo>
                <a:lnTo>
                  <a:pt x="3751736" y="5176948"/>
                </a:lnTo>
                <a:lnTo>
                  <a:pt x="3748593" y="5177397"/>
                </a:lnTo>
                <a:lnTo>
                  <a:pt x="3745899" y="5177846"/>
                </a:lnTo>
                <a:lnTo>
                  <a:pt x="3705036" y="5181438"/>
                </a:lnTo>
                <a:lnTo>
                  <a:pt x="3711322" y="5186827"/>
                </a:lnTo>
                <a:lnTo>
                  <a:pt x="3717160" y="5192664"/>
                </a:lnTo>
                <a:lnTo>
                  <a:pt x="3723447" y="5197155"/>
                </a:lnTo>
                <a:lnTo>
                  <a:pt x="3729733" y="5201196"/>
                </a:lnTo>
                <a:lnTo>
                  <a:pt x="3736020" y="5205238"/>
                </a:lnTo>
                <a:lnTo>
                  <a:pt x="3742755" y="5208830"/>
                </a:lnTo>
                <a:lnTo>
                  <a:pt x="3749940" y="5211973"/>
                </a:lnTo>
                <a:lnTo>
                  <a:pt x="3756676" y="5214668"/>
                </a:lnTo>
                <a:lnTo>
                  <a:pt x="3763412" y="5217362"/>
                </a:lnTo>
                <a:lnTo>
                  <a:pt x="3770596" y="5219607"/>
                </a:lnTo>
                <a:lnTo>
                  <a:pt x="3784966" y="5223648"/>
                </a:lnTo>
                <a:lnTo>
                  <a:pt x="3799784" y="5227241"/>
                </a:lnTo>
                <a:lnTo>
                  <a:pt x="3814154" y="5230384"/>
                </a:lnTo>
                <a:lnTo>
                  <a:pt x="3844240" y="5235324"/>
                </a:lnTo>
                <a:lnTo>
                  <a:pt x="3859058" y="5238018"/>
                </a:lnTo>
                <a:lnTo>
                  <a:pt x="3873877" y="5241161"/>
                </a:lnTo>
                <a:lnTo>
                  <a:pt x="3888246" y="5244754"/>
                </a:lnTo>
                <a:lnTo>
                  <a:pt x="3902616" y="5249244"/>
                </a:lnTo>
                <a:lnTo>
                  <a:pt x="3909351" y="5251938"/>
                </a:lnTo>
                <a:lnTo>
                  <a:pt x="3916087" y="5255082"/>
                </a:lnTo>
                <a:lnTo>
                  <a:pt x="3922823" y="5258225"/>
                </a:lnTo>
                <a:lnTo>
                  <a:pt x="3930007" y="5262266"/>
                </a:lnTo>
                <a:lnTo>
                  <a:pt x="3938539" y="5263613"/>
                </a:lnTo>
                <a:lnTo>
                  <a:pt x="3947071" y="5265410"/>
                </a:lnTo>
                <a:lnTo>
                  <a:pt x="3955603" y="5267655"/>
                </a:lnTo>
                <a:lnTo>
                  <a:pt x="3963686" y="5270349"/>
                </a:lnTo>
                <a:lnTo>
                  <a:pt x="3972218" y="5273043"/>
                </a:lnTo>
                <a:lnTo>
                  <a:pt x="3979851" y="5276187"/>
                </a:lnTo>
                <a:lnTo>
                  <a:pt x="3987485" y="5279779"/>
                </a:lnTo>
                <a:lnTo>
                  <a:pt x="3995119" y="5283371"/>
                </a:lnTo>
                <a:lnTo>
                  <a:pt x="4002753" y="5287413"/>
                </a:lnTo>
                <a:lnTo>
                  <a:pt x="4010386" y="5291454"/>
                </a:lnTo>
                <a:lnTo>
                  <a:pt x="4024756" y="5301333"/>
                </a:lnTo>
                <a:lnTo>
                  <a:pt x="4038676" y="5311212"/>
                </a:lnTo>
                <a:lnTo>
                  <a:pt x="4052597" y="5321989"/>
                </a:lnTo>
                <a:lnTo>
                  <a:pt x="4055740" y="5327827"/>
                </a:lnTo>
                <a:lnTo>
                  <a:pt x="4058434" y="5333215"/>
                </a:lnTo>
                <a:lnTo>
                  <a:pt x="4060679" y="5339502"/>
                </a:lnTo>
                <a:lnTo>
                  <a:pt x="4062476" y="5345340"/>
                </a:lnTo>
                <a:lnTo>
                  <a:pt x="4063823" y="5351177"/>
                </a:lnTo>
                <a:lnTo>
                  <a:pt x="4065170" y="5356566"/>
                </a:lnTo>
                <a:lnTo>
                  <a:pt x="4066068" y="5362403"/>
                </a:lnTo>
                <a:lnTo>
                  <a:pt x="4066517" y="5368241"/>
                </a:lnTo>
                <a:lnTo>
                  <a:pt x="4066966" y="5379916"/>
                </a:lnTo>
                <a:lnTo>
                  <a:pt x="4066517" y="5391142"/>
                </a:lnTo>
                <a:lnTo>
                  <a:pt x="4065170" y="5402368"/>
                </a:lnTo>
                <a:lnTo>
                  <a:pt x="4063823" y="5414044"/>
                </a:lnTo>
                <a:lnTo>
                  <a:pt x="4061577" y="5425270"/>
                </a:lnTo>
                <a:lnTo>
                  <a:pt x="4058883" y="5436945"/>
                </a:lnTo>
                <a:lnTo>
                  <a:pt x="4053944" y="5459846"/>
                </a:lnTo>
                <a:lnTo>
                  <a:pt x="4051698" y="5471072"/>
                </a:lnTo>
                <a:lnTo>
                  <a:pt x="4049902" y="5482747"/>
                </a:lnTo>
                <a:lnTo>
                  <a:pt x="4048555" y="5493974"/>
                </a:lnTo>
                <a:lnTo>
                  <a:pt x="4048106" y="5505649"/>
                </a:lnTo>
                <a:lnTo>
                  <a:pt x="4049453" y="5517324"/>
                </a:lnTo>
                <a:lnTo>
                  <a:pt x="4050351" y="5529448"/>
                </a:lnTo>
                <a:lnTo>
                  <a:pt x="4050351" y="5541572"/>
                </a:lnTo>
                <a:lnTo>
                  <a:pt x="4049902" y="5553697"/>
                </a:lnTo>
                <a:lnTo>
                  <a:pt x="4048555" y="5566719"/>
                </a:lnTo>
                <a:lnTo>
                  <a:pt x="4046759" y="5579292"/>
                </a:lnTo>
                <a:lnTo>
                  <a:pt x="4044514" y="5591416"/>
                </a:lnTo>
                <a:lnTo>
                  <a:pt x="4041370" y="5604439"/>
                </a:lnTo>
                <a:lnTo>
                  <a:pt x="4037329" y="5617012"/>
                </a:lnTo>
                <a:lnTo>
                  <a:pt x="4033288" y="5630034"/>
                </a:lnTo>
                <a:lnTo>
                  <a:pt x="4028797" y="5642158"/>
                </a:lnTo>
                <a:lnTo>
                  <a:pt x="4023858" y="5654283"/>
                </a:lnTo>
                <a:lnTo>
                  <a:pt x="4018469" y="5666856"/>
                </a:lnTo>
                <a:lnTo>
                  <a:pt x="4012632" y="5678980"/>
                </a:lnTo>
                <a:lnTo>
                  <a:pt x="4006345" y="5690655"/>
                </a:lnTo>
                <a:lnTo>
                  <a:pt x="3998711" y="5701881"/>
                </a:lnTo>
                <a:lnTo>
                  <a:pt x="3991526" y="5713557"/>
                </a:lnTo>
                <a:lnTo>
                  <a:pt x="3984342" y="5724783"/>
                </a:lnTo>
                <a:lnTo>
                  <a:pt x="3976259" y="5735560"/>
                </a:lnTo>
                <a:lnTo>
                  <a:pt x="3968176" y="5745888"/>
                </a:lnTo>
                <a:lnTo>
                  <a:pt x="3959195" y="5756216"/>
                </a:lnTo>
                <a:lnTo>
                  <a:pt x="3950214" y="5765646"/>
                </a:lnTo>
                <a:lnTo>
                  <a:pt x="3941233" y="5774627"/>
                </a:lnTo>
                <a:lnTo>
                  <a:pt x="3931803" y="5783608"/>
                </a:lnTo>
                <a:lnTo>
                  <a:pt x="3921475" y="5791690"/>
                </a:lnTo>
                <a:lnTo>
                  <a:pt x="3911596" y="5799324"/>
                </a:lnTo>
                <a:lnTo>
                  <a:pt x="3901717" y="5806509"/>
                </a:lnTo>
                <a:lnTo>
                  <a:pt x="3890940" y="5813245"/>
                </a:lnTo>
                <a:lnTo>
                  <a:pt x="3880612" y="5819082"/>
                </a:lnTo>
                <a:lnTo>
                  <a:pt x="3869835" y="5824022"/>
                </a:lnTo>
                <a:lnTo>
                  <a:pt x="3859058" y="5828512"/>
                </a:lnTo>
                <a:lnTo>
                  <a:pt x="3847832" y="5832554"/>
                </a:lnTo>
                <a:lnTo>
                  <a:pt x="3844240" y="5835248"/>
                </a:lnTo>
                <a:lnTo>
                  <a:pt x="3840198" y="5837044"/>
                </a:lnTo>
                <a:lnTo>
                  <a:pt x="3836157" y="5837493"/>
                </a:lnTo>
                <a:lnTo>
                  <a:pt x="3831666" y="5837044"/>
                </a:lnTo>
                <a:lnTo>
                  <a:pt x="3825829" y="5841085"/>
                </a:lnTo>
                <a:lnTo>
                  <a:pt x="3819093" y="5844678"/>
                </a:lnTo>
                <a:lnTo>
                  <a:pt x="3812357" y="5847372"/>
                </a:lnTo>
                <a:lnTo>
                  <a:pt x="3805173" y="5849617"/>
                </a:lnTo>
                <a:lnTo>
                  <a:pt x="3797988" y="5851413"/>
                </a:lnTo>
                <a:lnTo>
                  <a:pt x="3790803" y="5852312"/>
                </a:lnTo>
                <a:lnTo>
                  <a:pt x="3774638" y="5854108"/>
                </a:lnTo>
                <a:lnTo>
                  <a:pt x="3758472" y="5855904"/>
                </a:lnTo>
                <a:lnTo>
                  <a:pt x="3749491" y="5856802"/>
                </a:lnTo>
                <a:lnTo>
                  <a:pt x="3740061" y="5858149"/>
                </a:lnTo>
                <a:lnTo>
                  <a:pt x="3731080" y="5859945"/>
                </a:lnTo>
                <a:lnTo>
                  <a:pt x="3721650" y="5862190"/>
                </a:lnTo>
                <a:lnTo>
                  <a:pt x="3712220" y="5865334"/>
                </a:lnTo>
                <a:lnTo>
                  <a:pt x="3701443" y="5868926"/>
                </a:lnTo>
                <a:lnTo>
                  <a:pt x="3724794" y="5874315"/>
                </a:lnTo>
                <a:lnTo>
                  <a:pt x="3747695" y="5879254"/>
                </a:lnTo>
                <a:lnTo>
                  <a:pt x="3792150" y="5889133"/>
                </a:lnTo>
                <a:lnTo>
                  <a:pt x="3835259" y="5898114"/>
                </a:lnTo>
                <a:lnTo>
                  <a:pt x="3877020" y="5906646"/>
                </a:lnTo>
                <a:lnTo>
                  <a:pt x="3897676" y="5911136"/>
                </a:lnTo>
                <a:lnTo>
                  <a:pt x="3917883" y="5916076"/>
                </a:lnTo>
                <a:lnTo>
                  <a:pt x="3938090" y="5921464"/>
                </a:lnTo>
                <a:lnTo>
                  <a:pt x="3957848" y="5927302"/>
                </a:lnTo>
                <a:lnTo>
                  <a:pt x="3977157" y="5933140"/>
                </a:lnTo>
                <a:lnTo>
                  <a:pt x="3996466" y="5939426"/>
                </a:lnTo>
                <a:lnTo>
                  <a:pt x="4015775" y="5946611"/>
                </a:lnTo>
                <a:lnTo>
                  <a:pt x="4034186" y="5954245"/>
                </a:lnTo>
                <a:lnTo>
                  <a:pt x="4442368" y="6056627"/>
                </a:lnTo>
                <a:lnTo>
                  <a:pt x="4442368" y="6056178"/>
                </a:lnTo>
                <a:lnTo>
                  <a:pt x="4457187" y="6057974"/>
                </a:lnTo>
                <a:lnTo>
                  <a:pt x="4472005" y="6059770"/>
                </a:lnTo>
                <a:lnTo>
                  <a:pt x="4501193" y="6064710"/>
                </a:lnTo>
                <a:lnTo>
                  <a:pt x="4530381" y="6070547"/>
                </a:lnTo>
                <a:lnTo>
                  <a:pt x="4558671" y="6077283"/>
                </a:lnTo>
                <a:lnTo>
                  <a:pt x="4586961" y="6084468"/>
                </a:lnTo>
                <a:lnTo>
                  <a:pt x="4615251" y="6092551"/>
                </a:lnTo>
                <a:lnTo>
                  <a:pt x="4643091" y="6101532"/>
                </a:lnTo>
                <a:lnTo>
                  <a:pt x="4670483" y="6111410"/>
                </a:lnTo>
                <a:lnTo>
                  <a:pt x="4697874" y="6121289"/>
                </a:lnTo>
                <a:lnTo>
                  <a:pt x="4725266" y="6131618"/>
                </a:lnTo>
                <a:lnTo>
                  <a:pt x="4752658" y="6142844"/>
                </a:lnTo>
                <a:lnTo>
                  <a:pt x="4779601" y="6154070"/>
                </a:lnTo>
                <a:lnTo>
                  <a:pt x="4833935" y="6177420"/>
                </a:lnTo>
                <a:lnTo>
                  <a:pt x="4887371" y="6201669"/>
                </a:lnTo>
                <a:lnTo>
                  <a:pt x="4892311" y="6203914"/>
                </a:lnTo>
                <a:lnTo>
                  <a:pt x="4897250" y="6206608"/>
                </a:lnTo>
                <a:lnTo>
                  <a:pt x="4900394" y="6209302"/>
                </a:lnTo>
                <a:lnTo>
                  <a:pt x="4903088" y="6211548"/>
                </a:lnTo>
                <a:lnTo>
                  <a:pt x="4905333" y="6214242"/>
                </a:lnTo>
                <a:lnTo>
                  <a:pt x="4906680" y="6217834"/>
                </a:lnTo>
                <a:lnTo>
                  <a:pt x="4907578" y="6220528"/>
                </a:lnTo>
                <a:lnTo>
                  <a:pt x="4908027" y="6223223"/>
                </a:lnTo>
                <a:lnTo>
                  <a:pt x="4908476" y="6225917"/>
                </a:lnTo>
                <a:lnTo>
                  <a:pt x="4908476" y="6229060"/>
                </a:lnTo>
                <a:lnTo>
                  <a:pt x="4907578" y="6234898"/>
                </a:lnTo>
                <a:lnTo>
                  <a:pt x="4906680" y="6241634"/>
                </a:lnTo>
                <a:lnTo>
                  <a:pt x="4906231" y="6247920"/>
                </a:lnTo>
                <a:lnTo>
                  <a:pt x="4906680" y="6277557"/>
                </a:lnTo>
                <a:lnTo>
                  <a:pt x="4907578" y="6306745"/>
                </a:lnTo>
                <a:lnTo>
                  <a:pt x="4909375" y="6365121"/>
                </a:lnTo>
                <a:lnTo>
                  <a:pt x="4911620" y="6391166"/>
                </a:lnTo>
                <a:lnTo>
                  <a:pt x="4912967" y="6404637"/>
                </a:lnTo>
                <a:lnTo>
                  <a:pt x="4914314" y="6417659"/>
                </a:lnTo>
                <a:lnTo>
                  <a:pt x="4914763" y="6430682"/>
                </a:lnTo>
                <a:lnTo>
                  <a:pt x="4914763" y="6443704"/>
                </a:lnTo>
                <a:lnTo>
                  <a:pt x="4914314" y="6455828"/>
                </a:lnTo>
                <a:lnTo>
                  <a:pt x="4912518" y="6467952"/>
                </a:lnTo>
                <a:lnTo>
                  <a:pt x="4911620" y="6474239"/>
                </a:lnTo>
                <a:lnTo>
                  <a:pt x="4909824" y="6480076"/>
                </a:lnTo>
                <a:lnTo>
                  <a:pt x="4908027" y="6485914"/>
                </a:lnTo>
                <a:lnTo>
                  <a:pt x="4906231" y="6491303"/>
                </a:lnTo>
                <a:lnTo>
                  <a:pt x="4903537" y="6497140"/>
                </a:lnTo>
                <a:lnTo>
                  <a:pt x="4900843" y="6502529"/>
                </a:lnTo>
                <a:lnTo>
                  <a:pt x="4897699" y="6507468"/>
                </a:lnTo>
                <a:lnTo>
                  <a:pt x="4894107" y="6512857"/>
                </a:lnTo>
                <a:lnTo>
                  <a:pt x="4889617" y="6517796"/>
                </a:lnTo>
                <a:lnTo>
                  <a:pt x="4885126" y="6522736"/>
                </a:lnTo>
                <a:lnTo>
                  <a:pt x="4880187" y="6527226"/>
                </a:lnTo>
                <a:lnTo>
                  <a:pt x="4874798" y="6531717"/>
                </a:lnTo>
                <a:lnTo>
                  <a:pt x="4868960" y="6536207"/>
                </a:lnTo>
                <a:lnTo>
                  <a:pt x="4862225" y="6540249"/>
                </a:lnTo>
                <a:lnTo>
                  <a:pt x="4854591" y="6544290"/>
                </a:lnTo>
                <a:lnTo>
                  <a:pt x="4847406" y="6548331"/>
                </a:lnTo>
                <a:lnTo>
                  <a:pt x="4847406" y="6551924"/>
                </a:lnTo>
                <a:lnTo>
                  <a:pt x="4848304" y="6555965"/>
                </a:lnTo>
                <a:lnTo>
                  <a:pt x="4849202" y="6559557"/>
                </a:lnTo>
                <a:lnTo>
                  <a:pt x="4850550" y="6563599"/>
                </a:lnTo>
                <a:lnTo>
                  <a:pt x="4853693" y="6570784"/>
                </a:lnTo>
                <a:lnTo>
                  <a:pt x="4857734" y="6577968"/>
                </a:lnTo>
                <a:lnTo>
                  <a:pt x="4862225" y="6585602"/>
                </a:lnTo>
                <a:lnTo>
                  <a:pt x="4866715" y="6592338"/>
                </a:lnTo>
                <a:lnTo>
                  <a:pt x="4871206" y="6599522"/>
                </a:lnTo>
                <a:lnTo>
                  <a:pt x="4875247" y="6606707"/>
                </a:lnTo>
                <a:lnTo>
                  <a:pt x="4878839" y="6613892"/>
                </a:lnTo>
                <a:lnTo>
                  <a:pt x="4881983" y="6621526"/>
                </a:lnTo>
                <a:lnTo>
                  <a:pt x="4882881" y="6625567"/>
                </a:lnTo>
                <a:lnTo>
                  <a:pt x="4883779" y="6629159"/>
                </a:lnTo>
                <a:lnTo>
                  <a:pt x="4884228" y="6633201"/>
                </a:lnTo>
                <a:lnTo>
                  <a:pt x="4884677" y="6636793"/>
                </a:lnTo>
                <a:lnTo>
                  <a:pt x="4884228" y="6640835"/>
                </a:lnTo>
                <a:lnTo>
                  <a:pt x="4883779" y="6644876"/>
                </a:lnTo>
                <a:lnTo>
                  <a:pt x="4882881" y="6648917"/>
                </a:lnTo>
                <a:lnTo>
                  <a:pt x="4881534" y="6653408"/>
                </a:lnTo>
                <a:lnTo>
                  <a:pt x="4879738" y="6657898"/>
                </a:lnTo>
                <a:lnTo>
                  <a:pt x="4877043" y="6662389"/>
                </a:lnTo>
                <a:lnTo>
                  <a:pt x="4874349" y="6666879"/>
                </a:lnTo>
                <a:lnTo>
                  <a:pt x="4870757" y="6671370"/>
                </a:lnTo>
                <a:lnTo>
                  <a:pt x="4875247" y="6677656"/>
                </a:lnTo>
                <a:lnTo>
                  <a:pt x="4879738" y="6684392"/>
                </a:lnTo>
                <a:lnTo>
                  <a:pt x="4881983" y="6687535"/>
                </a:lnTo>
                <a:lnTo>
                  <a:pt x="4884677" y="6690230"/>
                </a:lnTo>
                <a:lnTo>
                  <a:pt x="4887371" y="6692475"/>
                </a:lnTo>
                <a:lnTo>
                  <a:pt x="4890066" y="6693822"/>
                </a:lnTo>
                <a:lnTo>
                  <a:pt x="4920152" y="6706395"/>
                </a:lnTo>
                <a:lnTo>
                  <a:pt x="4946196" y="6717621"/>
                </a:lnTo>
                <a:lnTo>
                  <a:pt x="4969098" y="6727500"/>
                </a:lnTo>
                <a:lnTo>
                  <a:pt x="4987957" y="6737379"/>
                </a:lnTo>
                <a:lnTo>
                  <a:pt x="4996489" y="6741870"/>
                </a:lnTo>
                <a:lnTo>
                  <a:pt x="5004123" y="6746360"/>
                </a:lnTo>
                <a:lnTo>
                  <a:pt x="5011757" y="6750851"/>
                </a:lnTo>
                <a:lnTo>
                  <a:pt x="5018043" y="6755790"/>
                </a:lnTo>
                <a:lnTo>
                  <a:pt x="5023881" y="6760730"/>
                </a:lnTo>
                <a:lnTo>
                  <a:pt x="5028821" y="6765669"/>
                </a:lnTo>
                <a:lnTo>
                  <a:pt x="5033311" y="6771507"/>
                </a:lnTo>
                <a:lnTo>
                  <a:pt x="5037352" y="6776895"/>
                </a:lnTo>
                <a:lnTo>
                  <a:pt x="5040945" y="6782733"/>
                </a:lnTo>
                <a:lnTo>
                  <a:pt x="5044537" y="6788570"/>
                </a:lnTo>
                <a:lnTo>
                  <a:pt x="5047231" y="6795306"/>
                </a:lnTo>
                <a:lnTo>
                  <a:pt x="5049028" y="6802042"/>
                </a:lnTo>
                <a:lnTo>
                  <a:pt x="5050824" y="6810125"/>
                </a:lnTo>
                <a:lnTo>
                  <a:pt x="5052171" y="6818207"/>
                </a:lnTo>
                <a:lnTo>
                  <a:pt x="5053518" y="6826739"/>
                </a:lnTo>
                <a:lnTo>
                  <a:pt x="5053967" y="6835720"/>
                </a:lnTo>
                <a:lnTo>
                  <a:pt x="5054416" y="6846048"/>
                </a:lnTo>
                <a:lnTo>
                  <a:pt x="5054865" y="6856376"/>
                </a:lnTo>
                <a:lnTo>
                  <a:pt x="5054835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="" xmlns:p14="http://schemas.microsoft.com/office/powerpoint/2010/main" val="28917846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039352" y="304286"/>
            <a:ext cx="8113295" cy="6249427"/>
          </a:xfrm>
          <a:custGeom>
            <a:avLst/>
            <a:gdLst>
              <a:gd name="connsiteX0" fmla="*/ 2000942 w 8113295"/>
              <a:gd name="connsiteY0" fmla="*/ 0 h 6249427"/>
              <a:gd name="connsiteX1" fmla="*/ 6112353 w 8113295"/>
              <a:gd name="connsiteY1" fmla="*/ 0 h 6249427"/>
              <a:gd name="connsiteX2" fmla="*/ 8113295 w 8113295"/>
              <a:gd name="connsiteY2" fmla="*/ 3124714 h 6249427"/>
              <a:gd name="connsiteX3" fmla="*/ 6112353 w 8113295"/>
              <a:gd name="connsiteY3" fmla="*/ 6249427 h 6249427"/>
              <a:gd name="connsiteX4" fmla="*/ 2000942 w 8113295"/>
              <a:gd name="connsiteY4" fmla="*/ 6249427 h 6249427"/>
              <a:gd name="connsiteX5" fmla="*/ 0 w 8113295"/>
              <a:gd name="connsiteY5" fmla="*/ 3124714 h 624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3295" h="6249427">
                <a:moveTo>
                  <a:pt x="2000942" y="0"/>
                </a:moveTo>
                <a:lnTo>
                  <a:pt x="6112353" y="0"/>
                </a:lnTo>
                <a:lnTo>
                  <a:pt x="8113295" y="3124714"/>
                </a:lnTo>
                <a:lnTo>
                  <a:pt x="6112353" y="6249427"/>
                </a:lnTo>
                <a:lnTo>
                  <a:pt x="2000942" y="6249427"/>
                </a:lnTo>
                <a:lnTo>
                  <a:pt x="0" y="31247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6094454"/>
      </p:ext>
    </p:extLst>
  </p:cSld>
  <p:clrMapOvr>
    <a:masterClrMapping/>
  </p:clrMapOvr>
  <p:transition spd="slow">
    <p:wip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7907338"/>
      </p:ext>
    </p:extLst>
  </p:cSld>
  <p:clrMapOvr>
    <a:masterClrMapping/>
  </p:clrMapOvr>
  <p:transition spd="slow">
    <p:wip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8A9F7A-7317-49C8-9759-471C634CC08A}" type="datetime1">
              <a:rPr kumimoji="0" lang="en-US" alt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5/28/2020</a:t>
            </a:fld>
            <a:endParaRPr kumimoji="0" lang="id-ID" altLang="id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32913" y="6356350"/>
            <a:ext cx="2743200" cy="365125"/>
          </a:xfrm>
        </p:spPr>
        <p:txBody>
          <a:bodyPr/>
          <a:lstStyle>
            <a:lvl1pPr>
              <a:defRPr sz="1600" b="1">
                <a:solidFill>
                  <a:srgbClr val="C55A11"/>
                </a:solidFill>
                <a:latin typeface="Bookman Old Style" panose="020506040505050202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2E38F-BA74-4722-A3F3-6B165398FF69}" type="slidenum">
              <a:rPr kumimoji="0" lang="id-ID" altLang="id-ID" sz="1600" b="1" i="0" u="none" strike="noStrike" kern="1200" cap="none" spc="0" normalizeH="0" baseline="0" noProof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d-ID" altLang="id-ID" sz="1600" b="1" i="0" u="none" strike="noStrike" kern="1200" cap="none" spc="0" normalizeH="0" baseline="0" noProof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507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" name="Slide Subtitle"/>
          <p:cNvSpPr txBox="1">
            <a:spLocks noGrp="1"/>
          </p:cNvSpPr>
          <p:nvPr>
            <p:ph type="body" sz="quarter" idx="13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22860" tIns="22860" rIns="22860" bIns="22860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760-0D85-448A-AE91-1C2BA2A951C5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BC55-2881-42F0-82A6-F78171593CFD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736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ADA-E3C5-4553-92DC-5C2DB84253F9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747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8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08BCA35-F7EC-496D-97F6-A6F7289C153B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1A70D8A-E604-428A-904A-3CA59F0BA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79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  <p:sldLayoutId id="2147483970" r:id="rId17"/>
    <p:sldLayoutId id="2147483973" r:id="rId18"/>
    <p:sldLayoutId id="2147483972" r:id="rId19"/>
    <p:sldLayoutId id="2147483713" r:id="rId20"/>
    <p:sldLayoutId id="2147483785" r:id="rId21"/>
    <p:sldLayoutId id="2147483709" r:id="rId22"/>
    <p:sldLayoutId id="2147483651" r:id="rId23"/>
    <p:sldLayoutId id="2147483698" r:id="rId24"/>
    <p:sldLayoutId id="2147483715" r:id="rId25"/>
    <p:sldLayoutId id="2147483699" r:id="rId26"/>
    <p:sldLayoutId id="2147483759" r:id="rId27"/>
    <p:sldLayoutId id="2147483717" r:id="rId28"/>
    <p:sldLayoutId id="2147483740" r:id="rId29"/>
    <p:sldLayoutId id="2147483739" r:id="rId30"/>
    <p:sldLayoutId id="2147483738" r:id="rId31"/>
    <p:sldLayoutId id="2147483737" r:id="rId32"/>
    <p:sldLayoutId id="2147483736" r:id="rId33"/>
    <p:sldLayoutId id="2147483734" r:id="rId34"/>
    <p:sldLayoutId id="2147483732" r:id="rId35"/>
    <p:sldLayoutId id="2147483733" r:id="rId36"/>
    <p:sldLayoutId id="2147483735" r:id="rId37"/>
    <p:sldLayoutId id="2147483731" r:id="rId38"/>
    <p:sldLayoutId id="2147483652" r:id="rId39"/>
    <p:sldLayoutId id="2147483653" r:id="rId40"/>
    <p:sldLayoutId id="2147483687" r:id="rId41"/>
    <p:sldLayoutId id="2147483656" r:id="rId42"/>
    <p:sldLayoutId id="2147483657" r:id="rId43"/>
    <p:sldLayoutId id="2147483658" r:id="rId44"/>
    <p:sldLayoutId id="2147483660" r:id="rId45"/>
    <p:sldLayoutId id="2147483775" r:id="rId46"/>
    <p:sldLayoutId id="2147483786" r:id="rId47"/>
    <p:sldLayoutId id="2147483784" r:id="rId48"/>
    <p:sldLayoutId id="2147483781" r:id="rId49"/>
    <p:sldLayoutId id="2147483684" r:id="rId50"/>
    <p:sldLayoutId id="2147483728" r:id="rId51"/>
    <p:sldLayoutId id="2147483727" r:id="rId52"/>
    <p:sldLayoutId id="2147483729" r:id="rId53"/>
    <p:sldLayoutId id="2147483683" r:id="rId54"/>
    <p:sldLayoutId id="2147483689" r:id="rId55"/>
    <p:sldLayoutId id="2147483714" r:id="rId56"/>
    <p:sldLayoutId id="2147483708" r:id="rId57"/>
    <p:sldLayoutId id="2147483730" r:id="rId58"/>
    <p:sldLayoutId id="2147483762" r:id="rId59"/>
    <p:sldLayoutId id="2147483780" r:id="rId60"/>
    <p:sldLayoutId id="2147483741" r:id="rId61"/>
    <p:sldLayoutId id="2147483742" r:id="rId62"/>
    <p:sldLayoutId id="2147483743" r:id="rId63"/>
    <p:sldLayoutId id="2147483744" r:id="rId64"/>
    <p:sldLayoutId id="2147483745" r:id="rId65"/>
    <p:sldLayoutId id="2147483746" r:id="rId66"/>
    <p:sldLayoutId id="2147483747" r:id="rId67"/>
    <p:sldLayoutId id="2147483748" r:id="rId68"/>
    <p:sldLayoutId id="2147483749" r:id="rId69"/>
    <p:sldLayoutId id="2147483750" r:id="rId70"/>
    <p:sldLayoutId id="2147483751" r:id="rId71"/>
    <p:sldLayoutId id="2147483760" r:id="rId72"/>
    <p:sldLayoutId id="2147483782" r:id="rId73"/>
    <p:sldLayoutId id="2147483783" r:id="rId74"/>
    <p:sldLayoutId id="2147483787" r:id="rId75"/>
    <p:sldLayoutId id="2147483788" r:id="rId76"/>
    <p:sldLayoutId id="2147483790" r:id="rId77"/>
    <p:sldLayoutId id="2147483987" r:id="rId78"/>
    <p:sldLayoutId id="2147483988" r:id="rId79"/>
  </p:sldLayoutIdLst>
  <p:transition spd="slow">
    <p:wip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587500"/>
            <a:ext cx="12192000" cy="4127500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pic>
        <p:nvPicPr>
          <p:cNvPr id="13314" name="Picture 2" descr="https://tse3.mm.bing.net/th?id=OIP.45Axkce_dREyaoOZnQB46AHaD2&amp;pid=Api&amp;P=0&amp;w=293&amp;h=1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643062"/>
            <a:ext cx="7700605" cy="4021138"/>
          </a:xfrm>
          <a:prstGeom prst="rect">
            <a:avLst/>
          </a:prstGeom>
          <a:noFill/>
        </p:spPr>
      </p:pic>
      <p:sp>
        <p:nvSpPr>
          <p:cNvPr id="17" name="Right Triangle 16"/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 flipV="1">
            <a:off x="11749842" y="6400800"/>
            <a:ext cx="457200" cy="457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8623300" cy="139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0" name="Picture 19" descr="Hasil gambar untuk kementerian keuangan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5654338" y="25895"/>
            <a:ext cx="888996" cy="8735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3"/>
          <p:cNvSpPr txBox="1"/>
          <p:nvPr/>
        </p:nvSpPr>
        <p:spPr>
          <a:xfrm>
            <a:off x="3426038" y="819075"/>
            <a:ext cx="5339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latin typeface="+mj-lt"/>
              </a:rPr>
              <a:t>KEMENTERIAN KEUANGAN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REPUBLIK INDONESIA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7" name="TextBox 39"/>
          <p:cNvSpPr txBox="1"/>
          <p:nvPr/>
        </p:nvSpPr>
        <p:spPr>
          <a:xfrm>
            <a:off x="7670800" y="1951317"/>
            <a:ext cx="4546600" cy="193899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6592"/>
            <a:r>
              <a:rPr lang="id-ID" sz="2400" b="1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Kebijakan 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DAK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Nonfisik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Bidang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Pendidikan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Tahun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2020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dan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Rancangan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Kebijakan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Tahun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2021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Dalam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Kondisi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Pandemi</a:t>
            </a:r>
            <a:r>
              <a:rPr lang="en-US" sz="2400" b="1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Covid-19</a:t>
            </a:r>
            <a:endParaRPr lang="id-ID" sz="2400" b="1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5803900"/>
            <a:ext cx="580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DIREKTORAT JENDERAL PERIMBANGAN KEUANGAN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5100" y="52070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29 Mei 2020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4800" y="4114800"/>
            <a:ext cx="4089400" cy="50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80400" y="44577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Kasubdit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DAK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Nonfisik</a:t>
            </a: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Kresnadi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Prabowo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Mukti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75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12434888" cy="852488"/>
            <a:chOff x="23209" y="21294"/>
            <a:chExt cx="12434608" cy="852989"/>
          </a:xfrm>
          <a:noFill/>
        </p:grpSpPr>
        <p:sp>
          <p:nvSpPr>
            <p:cNvPr id="12" name="Rectangle 11"/>
            <p:cNvSpPr/>
            <p:nvPr/>
          </p:nvSpPr>
          <p:spPr>
            <a:xfrm>
              <a:off x="23209" y="21294"/>
              <a:ext cx="12191725" cy="85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2588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32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893139" y="116600"/>
              <a:ext cx="11564678" cy="598839"/>
            </a:xfrm>
            <a:prstGeom prst="rect">
              <a:avLst/>
            </a:prstGeom>
            <a:grpFill/>
          </p:spPr>
          <p:txBody>
            <a:bodyPr lIns="68562" tIns="34281" rIns="68562" bIns="34281" anchor="ctr"/>
            <a:lstStyle>
              <a:lvl1pPr algn="ctr">
                <a:spcBef>
                  <a:spcPct val="0"/>
                </a:spcBef>
                <a:buNone/>
                <a:tabLst>
                  <a:tab pos="5380038" algn="l"/>
                </a:tabLst>
                <a:defRPr sz="2800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  <a:tabLst>
                  <a:tab pos="4035029" algn="l"/>
                </a:tabLst>
                <a:defRPr/>
              </a:pPr>
              <a:r>
                <a:rPr lang="sv-SE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ARAH KEBIJAKAN </a:t>
              </a:r>
              <a:r>
                <a:rPr lang="sv-SE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DAK NONFISIK 2020</a:t>
              </a:r>
              <a:endParaRPr lang="fi-FI" dirty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endParaRPr>
            </a:p>
          </p:txBody>
        </p:sp>
      </p:grpSp>
      <p:pic>
        <p:nvPicPr>
          <p:cNvPr id="27653" name="Picture 10" descr="https://upload.wikimedia.org/wikipedia/commons/5/5b/Logo_of_the_Ministry_of_Finance_of_the_Republic_of_Indones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79375"/>
            <a:ext cx="67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170247C-F9A6-4156-97A2-F80437BC575C}"/>
              </a:ext>
            </a:extLst>
          </p:cNvPr>
          <p:cNvSpPr/>
          <p:nvPr/>
        </p:nvSpPr>
        <p:spPr>
          <a:xfrm>
            <a:off x="831274" y="563568"/>
            <a:ext cx="10822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1600" dirty="0">
                <a:latin typeface="Tw Cen MT" panose="020B0602020104020603" pitchFamily="34" charset="0"/>
              </a:rPr>
              <a:t>Dana </a:t>
            </a:r>
            <a:r>
              <a:rPr lang="en-US" sz="1600" dirty="0" err="1">
                <a:latin typeface="Tw Cen MT" panose="020B0602020104020603" pitchFamily="34" charset="0"/>
              </a:rPr>
              <a:t>Alokasi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Khusus</a:t>
            </a:r>
            <a:r>
              <a:rPr lang="en-US" sz="1600" dirty="0">
                <a:latin typeface="Tw Cen MT" panose="020B0602020104020603" pitchFamily="34" charset="0"/>
              </a:rPr>
              <a:t> (DAK) </a:t>
            </a:r>
            <a:r>
              <a:rPr lang="en-US" sz="1600" dirty="0" err="1">
                <a:latin typeface="Tw Cen MT" panose="020B0602020104020603" pitchFamily="34" charset="0"/>
              </a:rPr>
              <a:t>Nonfisik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dialokasikan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berdasarkan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jumlah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sasaran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satuan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biaya</a:t>
            </a:r>
            <a:r>
              <a:rPr lang="en-US" sz="1600" dirty="0">
                <a:latin typeface="Tw Cen MT" panose="020B0602020104020603" pitchFamily="34" charset="0"/>
              </a:rPr>
              <a:t> yang </a:t>
            </a:r>
            <a:r>
              <a:rPr lang="en-US" sz="1600" dirty="0" err="1">
                <a:latin typeface="Tw Cen MT" panose="020B0602020104020603" pitchFamily="34" charset="0"/>
              </a:rPr>
              <a:t>dibutuhkan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untuk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mempermudah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aksesibilitas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masyarakat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terhadap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layanan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dasar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publik</a:t>
            </a:r>
            <a:r>
              <a:rPr lang="en-US" sz="1600" dirty="0">
                <a:latin typeface="Tw Cen MT" panose="020B0602020104020603" pitchFamily="34" charset="0"/>
              </a:rPr>
              <a:t> yang </a:t>
            </a:r>
            <a:r>
              <a:rPr lang="en-US" sz="1600" dirty="0" err="1">
                <a:latin typeface="Tw Cen MT" panose="020B0602020104020603" pitchFamily="34" charset="0"/>
              </a:rPr>
              <a:t>semakin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 smtClean="0">
                <a:latin typeface="Tw Cen MT" panose="020B0602020104020603" pitchFamily="34" charset="0"/>
              </a:rPr>
              <a:t>berkualitas</a:t>
            </a:r>
            <a:r>
              <a:rPr lang="en-US" sz="1600" dirty="0" smtClean="0">
                <a:latin typeface="Tw Cen MT" panose="020B0602020104020603" pitchFamily="34" charset="0"/>
              </a:rPr>
              <a:t>.    </a:t>
            </a:r>
            <a:endParaRPr lang="en-US" sz="1600" dirty="0">
              <a:latin typeface="Tw Cen MT" panose="020B0602020104020603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79B862E4-843A-430E-B97C-D6825B664CDD}"/>
              </a:ext>
            </a:extLst>
          </p:cNvPr>
          <p:cNvCxnSpPr>
            <a:cxnSpLocks/>
          </p:cNvCxnSpPr>
          <p:nvPr/>
        </p:nvCxnSpPr>
        <p:spPr>
          <a:xfrm>
            <a:off x="4266424" y="1966756"/>
            <a:ext cx="0" cy="402186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0759533-8464-4621-B7B2-C776279F7C1C}"/>
              </a:ext>
            </a:extLst>
          </p:cNvPr>
          <p:cNvSpPr txBox="1"/>
          <p:nvPr/>
        </p:nvSpPr>
        <p:spPr>
          <a:xfrm>
            <a:off x="4440154" y="2029831"/>
            <a:ext cx="7453584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1600" b="1" u="sng" dirty="0" smtClean="0">
                <a:latin typeface="Tw Cen MT" panose="020B0602020104020603" pitchFamily="34" charset="0"/>
              </a:rPr>
              <a:t>PENGUATAN</a:t>
            </a:r>
            <a:endParaRPr lang="en-US" sz="1600" b="1" u="sng" dirty="0">
              <a:latin typeface="Tw Cen MT" panose="020B0602020104020603" pitchFamily="34" charset="0"/>
            </a:endParaRP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1600" dirty="0" err="1">
                <a:latin typeface="Tw Cen MT" panose="020B0602020104020603" pitchFamily="34" charset="0"/>
              </a:rPr>
              <a:t>Melanjutkan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peningkatkan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kualitas</a:t>
            </a:r>
            <a:r>
              <a:rPr lang="en-US" sz="1600" dirty="0">
                <a:latin typeface="Tw Cen MT" panose="020B0602020104020603" pitchFamily="34" charset="0"/>
              </a:rPr>
              <a:t> SDM  </a:t>
            </a:r>
            <a:r>
              <a:rPr lang="en-US" sz="1600" dirty="0" err="1">
                <a:latin typeface="Tw Cen MT" panose="020B0602020104020603" pitchFamily="34" charset="0"/>
              </a:rPr>
              <a:t>dan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daya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saing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daerah</a:t>
            </a:r>
            <a:r>
              <a:rPr lang="en-US" sz="1600" dirty="0">
                <a:latin typeface="Tw Cen MT" panose="020B0602020104020603" pitchFamily="34" charset="0"/>
              </a:rPr>
              <a:t>, </a:t>
            </a:r>
            <a:r>
              <a:rPr lang="en-US" sz="1600" dirty="0" err="1">
                <a:latin typeface="Tw Cen MT" panose="020B0602020104020603" pitchFamily="34" charset="0"/>
              </a:rPr>
              <a:t>terutama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bidang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pendidikan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kesehatan</a:t>
            </a:r>
            <a:r>
              <a:rPr lang="en-US" sz="1600" dirty="0">
                <a:latin typeface="Tw Cen MT" panose="020B0602020104020603" pitchFamily="34" charset="0"/>
              </a:rPr>
              <a:t>.</a:t>
            </a: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1600" dirty="0" err="1">
                <a:latin typeface="Tw Cen MT" panose="020B0602020104020603" pitchFamily="34" charset="0"/>
              </a:rPr>
              <a:t>Melanjutkan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peningkatkan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kualitas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pengalokasian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penyaluran</a:t>
            </a:r>
            <a:r>
              <a:rPr lang="en-US" sz="1600" dirty="0">
                <a:latin typeface="Tw Cen MT" panose="020B0602020104020603" pitchFamily="34" charset="0"/>
              </a:rPr>
              <a:t>.</a:t>
            </a: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1600" dirty="0" err="1">
                <a:latin typeface="Tw Cen MT" panose="020B0602020104020603" pitchFamily="34" charset="0"/>
              </a:rPr>
              <a:t>Melanjutkan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penyempurnaan</a:t>
            </a:r>
            <a:r>
              <a:rPr lang="en-US" sz="1600" dirty="0">
                <a:latin typeface="Tw Cen MT" panose="020B0602020104020603" pitchFamily="34" charset="0"/>
              </a:rPr>
              <a:t> unit cost </a:t>
            </a:r>
            <a:r>
              <a:rPr lang="en-US" sz="1600" dirty="0" err="1">
                <a:latin typeface="Tw Cen MT" panose="020B0602020104020603" pitchFamily="34" charset="0"/>
              </a:rPr>
              <a:t>dalam</a:t>
            </a:r>
            <a:r>
              <a:rPr lang="en-US" sz="1600" dirty="0">
                <a:latin typeface="Tw Cen MT" panose="020B0602020104020603" pitchFamily="34" charset="0"/>
              </a:rPr>
              <a:t> proses </a:t>
            </a:r>
            <a:r>
              <a:rPr lang="en-US" sz="1600" dirty="0" err="1">
                <a:latin typeface="Tw Cen MT" panose="020B0602020104020603" pitchFamily="34" charset="0"/>
              </a:rPr>
              <a:t>pengalokasian</a:t>
            </a:r>
            <a:r>
              <a:rPr lang="en-US" sz="1600" dirty="0">
                <a:latin typeface="Tw Cen MT" panose="020B0602020104020603" pitchFamily="34" charset="0"/>
              </a:rPr>
              <a:t>.</a:t>
            </a: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1600" dirty="0" err="1">
                <a:latin typeface="Tw Cen MT" panose="020B0602020104020603" pitchFamily="34" charset="0"/>
              </a:rPr>
              <a:t>Melanjutkan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pemutakhiran</a:t>
            </a:r>
            <a:r>
              <a:rPr lang="en-US" sz="1600" dirty="0">
                <a:latin typeface="Tw Cen MT" panose="020B0602020104020603" pitchFamily="34" charset="0"/>
              </a:rPr>
              <a:t> data </a:t>
            </a:r>
            <a:r>
              <a:rPr lang="en-US" sz="1600" dirty="0" err="1">
                <a:latin typeface="Tw Cen MT" panose="020B0602020104020603" pitchFamily="34" charset="0"/>
              </a:rPr>
              <a:t>sasaran</a:t>
            </a:r>
            <a:r>
              <a:rPr lang="en-US" sz="1600" dirty="0">
                <a:latin typeface="Tw Cen MT" panose="020B0602020104020603" pitchFamily="34" charset="0"/>
              </a:rPr>
              <a:t> yang </a:t>
            </a:r>
            <a:r>
              <a:rPr lang="en-US" sz="1600" dirty="0" err="1">
                <a:latin typeface="Tw Cen MT" panose="020B0602020104020603" pitchFamily="34" charset="0"/>
              </a:rPr>
              <a:t>mencerminkan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kebutuhan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riil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daerah</a:t>
            </a:r>
            <a:r>
              <a:rPr lang="en-US" sz="1600" dirty="0">
                <a:latin typeface="Tw Cen MT" panose="020B0602020104020603" pitchFamily="34" charset="0"/>
              </a:rPr>
              <a:t>.</a:t>
            </a: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sz="1600" dirty="0" err="1">
                <a:latin typeface="Tw Cen MT" panose="020B0602020104020603" pitchFamily="34" charset="0"/>
              </a:rPr>
              <a:t>Melanjutkan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penguatan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kebijakan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afirmasi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untuk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mengejar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ketertinggalan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kuantitas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dan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kualitas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layanan</a:t>
            </a:r>
            <a:r>
              <a:rPr lang="en-US" sz="1600" dirty="0">
                <a:latin typeface="Tw Cen MT" panose="020B0602020104020603" pitchFamily="34" charset="0"/>
              </a:rPr>
              <a:t> </a:t>
            </a:r>
            <a:r>
              <a:rPr lang="en-US" sz="1600" dirty="0" err="1">
                <a:latin typeface="Tw Cen MT" panose="020B0602020104020603" pitchFamily="34" charset="0"/>
              </a:rPr>
              <a:t>publik</a:t>
            </a:r>
            <a:r>
              <a:rPr lang="en-US" sz="1600" dirty="0">
                <a:latin typeface="Tw Cen MT" panose="020B0602020104020603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B94BA73-FA32-4388-A264-AE44262CA1BD}"/>
              </a:ext>
            </a:extLst>
          </p:cNvPr>
          <p:cNvSpPr txBox="1"/>
          <p:nvPr/>
        </p:nvSpPr>
        <p:spPr>
          <a:xfrm>
            <a:off x="4471126" y="4532470"/>
            <a:ext cx="7393926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BARU</a:t>
            </a: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sv-SE" sz="1600" dirty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Perubahan Penyaluran DAK Nonfisik TA 2020 pada Dana Bantuan Operasional  Sekolah (BOS) dan Dana Pelayanan Adminduk</a:t>
            </a:r>
          </a:p>
          <a:p>
            <a:pPr marL="214313" indent="-214313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sv-SE" sz="1600" dirty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Menambah menu kegiatan sarana pelayanan farmasi dan industri rumah tangga pangan pada Dana Bantuan Operasional Kesehatan (BOK</a:t>
            </a:r>
            <a:r>
              <a:rPr lang="sv-SE" sz="1600" dirty="0" smtClean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) </a:t>
            </a:r>
            <a:r>
              <a:rPr lang="sv-SE" sz="1600" dirty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untuk meningkatkan pelayanan kesehatan.</a:t>
            </a:r>
          </a:p>
        </p:txBody>
      </p:sp>
      <p:sp>
        <p:nvSpPr>
          <p:cNvPr id="27" name="Rectangle: Rounded Corners 28">
            <a:extLst>
              <a:ext uri="{FF2B5EF4-FFF2-40B4-BE49-F238E27FC236}">
                <a16:creationId xmlns="" xmlns:a16="http://schemas.microsoft.com/office/drawing/2014/main" id="{6D084FE7-A74F-434A-9A36-4D2E71FC3C4B}"/>
              </a:ext>
            </a:extLst>
          </p:cNvPr>
          <p:cNvSpPr/>
          <p:nvPr/>
        </p:nvSpPr>
        <p:spPr>
          <a:xfrm>
            <a:off x="393431" y="1517307"/>
            <a:ext cx="3667995" cy="31498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id-ID" sz="1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Perkembangan </a:t>
            </a:r>
            <a:r>
              <a:rPr lang="en-US" sz="14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DAK </a:t>
            </a:r>
            <a:r>
              <a:rPr lang="en-US" sz="1400" b="1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Nonfisik</a:t>
            </a:r>
            <a:r>
              <a:rPr lang="en-US" sz="14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 2015</a:t>
            </a:r>
            <a:r>
              <a:rPr lang="id-ID" sz="14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-2020</a:t>
            </a:r>
            <a:endParaRPr lang="en-US" sz="1400" b="1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taatliches" panose="020B0604020202020204" charset="0"/>
            </a:endParaRPr>
          </a:p>
        </p:txBody>
      </p:sp>
      <p:sp>
        <p:nvSpPr>
          <p:cNvPr id="28" name="Rectangle: Rounded Corners 45">
            <a:extLst>
              <a:ext uri="{FF2B5EF4-FFF2-40B4-BE49-F238E27FC236}">
                <a16:creationId xmlns="" xmlns:a16="http://schemas.microsoft.com/office/drawing/2014/main" id="{159FAC51-9CB7-47E2-B2A5-DCBBD1D938E4}"/>
              </a:ext>
            </a:extLst>
          </p:cNvPr>
          <p:cNvSpPr/>
          <p:nvPr/>
        </p:nvSpPr>
        <p:spPr>
          <a:xfrm>
            <a:off x="5909988" y="1521998"/>
            <a:ext cx="4421544" cy="332006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id-ID" sz="15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Pokok-pokok Kebijakan </a:t>
            </a:r>
            <a:r>
              <a:rPr lang="en-US" sz="15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DAK </a:t>
            </a:r>
            <a:r>
              <a:rPr lang="en-US" sz="1500" b="1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Nonfisik</a:t>
            </a:r>
            <a:r>
              <a:rPr lang="id-ID" sz="15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 </a:t>
            </a:r>
            <a:r>
              <a:rPr lang="id-ID" sz="15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taatliches" panose="020B0604020202020204" charset="0"/>
              </a:rPr>
              <a:t>2020</a:t>
            </a:r>
            <a:endParaRPr lang="en-US" sz="1500" b="1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taatliches" panose="020B0604020202020204" charset="0"/>
            </a:endParaRPr>
          </a:p>
        </p:txBody>
      </p:sp>
      <p:sp>
        <p:nvSpPr>
          <p:cNvPr id="29" name="Google Shape;439;p26"/>
          <p:cNvSpPr/>
          <p:nvPr/>
        </p:nvSpPr>
        <p:spPr>
          <a:xfrm>
            <a:off x="4470812" y="1949534"/>
            <a:ext cx="7226615" cy="4439392"/>
          </a:xfrm>
          <a:custGeom>
            <a:avLst/>
            <a:gdLst/>
            <a:ahLst/>
            <a:cxnLst/>
            <a:rect l="l" t="t" r="r" b="b"/>
            <a:pathLst>
              <a:path w="53747" h="74336" extrusionOk="0">
                <a:moveTo>
                  <a:pt x="52246" y="65"/>
                </a:moveTo>
                <a:cubicBezTo>
                  <a:pt x="53040" y="65"/>
                  <a:pt x="53682" y="711"/>
                  <a:pt x="53682" y="1501"/>
                </a:cubicBezTo>
                <a:lnTo>
                  <a:pt x="53682" y="72835"/>
                </a:lnTo>
                <a:cubicBezTo>
                  <a:pt x="53682" y="73625"/>
                  <a:pt x="53040" y="74268"/>
                  <a:pt x="52246" y="74268"/>
                </a:cubicBezTo>
                <a:lnTo>
                  <a:pt x="1501" y="74268"/>
                </a:lnTo>
                <a:cubicBezTo>
                  <a:pt x="711" y="74268"/>
                  <a:pt x="65" y="73625"/>
                  <a:pt x="65" y="72835"/>
                </a:cubicBezTo>
                <a:lnTo>
                  <a:pt x="65" y="1501"/>
                </a:lnTo>
                <a:cubicBezTo>
                  <a:pt x="65" y="711"/>
                  <a:pt x="711" y="65"/>
                  <a:pt x="1501" y="65"/>
                </a:cubicBezTo>
                <a:close/>
                <a:moveTo>
                  <a:pt x="1501" y="1"/>
                </a:moveTo>
                <a:cubicBezTo>
                  <a:pt x="676" y="1"/>
                  <a:pt x="0" y="675"/>
                  <a:pt x="0" y="1501"/>
                </a:cubicBezTo>
                <a:lnTo>
                  <a:pt x="0" y="72835"/>
                </a:lnTo>
                <a:cubicBezTo>
                  <a:pt x="0" y="73660"/>
                  <a:pt x="676" y="74336"/>
                  <a:pt x="1501" y="74336"/>
                </a:cubicBezTo>
                <a:lnTo>
                  <a:pt x="52246" y="74336"/>
                </a:lnTo>
                <a:cubicBezTo>
                  <a:pt x="53076" y="74336"/>
                  <a:pt x="53747" y="73660"/>
                  <a:pt x="53747" y="72835"/>
                </a:cubicBezTo>
                <a:lnTo>
                  <a:pt x="53747" y="1501"/>
                </a:lnTo>
                <a:cubicBezTo>
                  <a:pt x="53747" y="675"/>
                  <a:pt x="53076" y="1"/>
                  <a:pt x="52246" y="1"/>
                </a:cubicBezTo>
                <a:close/>
              </a:path>
            </a:pathLst>
          </a:custGeom>
          <a:ln w="28575">
            <a:solidFill>
              <a:schemeClr val="accent1"/>
            </a:solidFill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" name="Group 137">
            <a:extLst>
              <a:ext uri="{FF2B5EF4-FFF2-40B4-BE49-F238E27FC236}">
                <a16:creationId xmlns="" xmlns:a16="http://schemas.microsoft.com/office/drawing/2014/main" id="{4437B469-C514-4C73-895D-306F2519D12D}"/>
              </a:ext>
            </a:extLst>
          </p:cNvPr>
          <p:cNvGrpSpPr/>
          <p:nvPr/>
        </p:nvGrpSpPr>
        <p:grpSpPr>
          <a:xfrm>
            <a:off x="467408" y="2218977"/>
            <a:ext cx="625124" cy="534835"/>
            <a:chOff x="2904735" y="5046753"/>
            <a:chExt cx="1215707" cy="1207993"/>
          </a:xfrm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79C35C7E-33CD-4BAB-A56B-E55AF9093A7B}"/>
                </a:ext>
              </a:extLst>
            </p:cNvPr>
            <p:cNvSpPr/>
            <p:nvPr/>
          </p:nvSpPr>
          <p:spPr>
            <a:xfrm>
              <a:off x="2904735" y="5046753"/>
              <a:ext cx="1215707" cy="1207993"/>
            </a:xfrm>
            <a:prstGeom prst="ellipse">
              <a:avLst/>
            </a:prstGeom>
            <a:solidFill>
              <a:srgbClr val="EEEC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94005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88009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82014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976018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470023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64028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58032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952037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89">
                <a:solidFill>
                  <a:schemeClr val="accent3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09CBE722-2234-4DE5-92B6-0A80429ED5EA}"/>
                </a:ext>
              </a:extLst>
            </p:cNvPr>
            <p:cNvSpPr/>
            <p:nvPr/>
          </p:nvSpPr>
          <p:spPr>
            <a:xfrm>
              <a:off x="3058593" y="5156362"/>
              <a:ext cx="914401" cy="85761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94005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88009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82014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976018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470023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64028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58032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952037" algn="l" defTabSz="988009" rtl="0" eaLnBrk="1" latinLnBrk="0" hangingPunct="1">
                <a:defRPr sz="1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89">
                <a:solidFill>
                  <a:schemeClr val="accent3"/>
                </a:solidFill>
              </a:endParaRPr>
            </a:p>
          </p:txBody>
        </p:sp>
        <p:grpSp>
          <p:nvGrpSpPr>
            <p:cNvPr id="33" name="Group 145">
              <a:extLst>
                <a:ext uri="{FF2B5EF4-FFF2-40B4-BE49-F238E27FC236}">
                  <a16:creationId xmlns="" xmlns:a16="http://schemas.microsoft.com/office/drawing/2014/main" id="{1BFEF4AB-7438-4EF7-9574-8CFE92601DC0}"/>
                </a:ext>
              </a:extLst>
            </p:cNvPr>
            <p:cNvGrpSpPr/>
            <p:nvPr/>
          </p:nvGrpSpPr>
          <p:grpSpPr>
            <a:xfrm>
              <a:off x="3209554" y="5281467"/>
              <a:ext cx="697225" cy="850772"/>
              <a:chOff x="3891048" y="2848737"/>
              <a:chExt cx="556255" cy="508600"/>
            </a:xfrm>
          </p:grpSpPr>
          <p:sp>
            <p:nvSpPr>
              <p:cNvPr id="34" name="Freeform 66">
                <a:extLst>
                  <a:ext uri="{FF2B5EF4-FFF2-40B4-BE49-F238E27FC236}">
                    <a16:creationId xmlns="" xmlns:a16="http://schemas.microsoft.com/office/drawing/2014/main" id="{288F3F05-6227-4716-8E10-7E8637C48C3F}"/>
                  </a:ext>
                </a:extLst>
              </p:cNvPr>
              <p:cNvSpPr/>
              <p:nvPr/>
            </p:nvSpPr>
            <p:spPr>
              <a:xfrm>
                <a:off x="3891048" y="2848737"/>
                <a:ext cx="530244" cy="508600"/>
              </a:xfrm>
              <a:custGeom>
                <a:avLst/>
                <a:gdLst>
                  <a:gd name="connsiteX0" fmla="*/ 254505 w 532978"/>
                  <a:gd name="connsiteY0" fmla="*/ 2320 h 503878"/>
                  <a:gd name="connsiteX1" fmla="*/ 530448 w 532978"/>
                  <a:gd name="connsiteY1" fmla="*/ 305317 h 503878"/>
                  <a:gd name="connsiteX2" fmla="*/ 373539 w 532978"/>
                  <a:gd name="connsiteY2" fmla="*/ 470341 h 503878"/>
                  <a:gd name="connsiteX3" fmla="*/ 75953 w 532978"/>
                  <a:gd name="connsiteY3" fmla="*/ 489279 h 503878"/>
                  <a:gd name="connsiteX4" fmla="*/ 204 w 532978"/>
                  <a:gd name="connsiteY4" fmla="*/ 299906 h 503878"/>
                  <a:gd name="connsiteX5" fmla="*/ 89480 w 532978"/>
                  <a:gd name="connsiteY5" fmla="*/ 205220 h 503878"/>
                  <a:gd name="connsiteX6" fmla="*/ 167934 w 532978"/>
                  <a:gd name="connsiteY6" fmla="*/ 167345 h 503878"/>
                  <a:gd name="connsiteX7" fmla="*/ 254505 w 532978"/>
                  <a:gd name="connsiteY7" fmla="*/ 2320 h 503878"/>
                  <a:gd name="connsiteX0" fmla="*/ 255318 w 533554"/>
                  <a:gd name="connsiteY0" fmla="*/ 2320 h 521393"/>
                  <a:gd name="connsiteX1" fmla="*/ 531261 w 533554"/>
                  <a:gd name="connsiteY1" fmla="*/ 305317 h 521393"/>
                  <a:gd name="connsiteX2" fmla="*/ 374352 w 533554"/>
                  <a:gd name="connsiteY2" fmla="*/ 470341 h 521393"/>
                  <a:gd name="connsiteX3" fmla="*/ 152516 w 533554"/>
                  <a:gd name="connsiteY3" fmla="*/ 510921 h 521393"/>
                  <a:gd name="connsiteX4" fmla="*/ 1017 w 533554"/>
                  <a:gd name="connsiteY4" fmla="*/ 299906 h 521393"/>
                  <a:gd name="connsiteX5" fmla="*/ 90293 w 533554"/>
                  <a:gd name="connsiteY5" fmla="*/ 205220 h 521393"/>
                  <a:gd name="connsiteX6" fmla="*/ 168747 w 533554"/>
                  <a:gd name="connsiteY6" fmla="*/ 167345 h 521393"/>
                  <a:gd name="connsiteX7" fmla="*/ 255318 w 533554"/>
                  <a:gd name="connsiteY7" fmla="*/ 2320 h 521393"/>
                  <a:gd name="connsiteX0" fmla="*/ 255318 w 533554"/>
                  <a:gd name="connsiteY0" fmla="*/ 2320 h 521393"/>
                  <a:gd name="connsiteX1" fmla="*/ 531261 w 533554"/>
                  <a:gd name="connsiteY1" fmla="*/ 305317 h 521393"/>
                  <a:gd name="connsiteX2" fmla="*/ 374352 w 533554"/>
                  <a:gd name="connsiteY2" fmla="*/ 470341 h 521393"/>
                  <a:gd name="connsiteX3" fmla="*/ 152516 w 533554"/>
                  <a:gd name="connsiteY3" fmla="*/ 510921 h 521393"/>
                  <a:gd name="connsiteX4" fmla="*/ 1017 w 533554"/>
                  <a:gd name="connsiteY4" fmla="*/ 299906 h 521393"/>
                  <a:gd name="connsiteX5" fmla="*/ 90293 w 533554"/>
                  <a:gd name="connsiteY5" fmla="*/ 205220 h 521393"/>
                  <a:gd name="connsiteX6" fmla="*/ 168747 w 533554"/>
                  <a:gd name="connsiteY6" fmla="*/ 167345 h 521393"/>
                  <a:gd name="connsiteX7" fmla="*/ 255318 w 533554"/>
                  <a:gd name="connsiteY7" fmla="*/ 2320 h 521393"/>
                  <a:gd name="connsiteX0" fmla="*/ 255318 w 533554"/>
                  <a:gd name="connsiteY0" fmla="*/ 2320 h 521393"/>
                  <a:gd name="connsiteX1" fmla="*/ 531261 w 533554"/>
                  <a:gd name="connsiteY1" fmla="*/ 305317 h 521393"/>
                  <a:gd name="connsiteX2" fmla="*/ 374352 w 533554"/>
                  <a:gd name="connsiteY2" fmla="*/ 470341 h 521393"/>
                  <a:gd name="connsiteX3" fmla="*/ 152516 w 533554"/>
                  <a:gd name="connsiteY3" fmla="*/ 510921 h 521393"/>
                  <a:gd name="connsiteX4" fmla="*/ 1017 w 533554"/>
                  <a:gd name="connsiteY4" fmla="*/ 299906 h 521393"/>
                  <a:gd name="connsiteX5" fmla="*/ 90293 w 533554"/>
                  <a:gd name="connsiteY5" fmla="*/ 205220 h 521393"/>
                  <a:gd name="connsiteX6" fmla="*/ 168747 w 533554"/>
                  <a:gd name="connsiteY6" fmla="*/ 167345 h 521393"/>
                  <a:gd name="connsiteX7" fmla="*/ 255318 w 533554"/>
                  <a:gd name="connsiteY7" fmla="*/ 2320 h 521393"/>
                  <a:gd name="connsiteX0" fmla="*/ 255318 w 533554"/>
                  <a:gd name="connsiteY0" fmla="*/ 2320 h 510921"/>
                  <a:gd name="connsiteX1" fmla="*/ 531261 w 533554"/>
                  <a:gd name="connsiteY1" fmla="*/ 305317 h 510921"/>
                  <a:gd name="connsiteX2" fmla="*/ 374352 w 533554"/>
                  <a:gd name="connsiteY2" fmla="*/ 470341 h 510921"/>
                  <a:gd name="connsiteX3" fmla="*/ 152516 w 533554"/>
                  <a:gd name="connsiteY3" fmla="*/ 510921 h 510921"/>
                  <a:gd name="connsiteX4" fmla="*/ 1017 w 533554"/>
                  <a:gd name="connsiteY4" fmla="*/ 299906 h 510921"/>
                  <a:gd name="connsiteX5" fmla="*/ 90293 w 533554"/>
                  <a:gd name="connsiteY5" fmla="*/ 205220 h 510921"/>
                  <a:gd name="connsiteX6" fmla="*/ 168747 w 533554"/>
                  <a:gd name="connsiteY6" fmla="*/ 167345 h 510921"/>
                  <a:gd name="connsiteX7" fmla="*/ 255318 w 533554"/>
                  <a:gd name="connsiteY7" fmla="*/ 2320 h 510921"/>
                  <a:gd name="connsiteX0" fmla="*/ 255318 w 531261"/>
                  <a:gd name="connsiteY0" fmla="*/ 2320 h 510921"/>
                  <a:gd name="connsiteX1" fmla="*/ 531261 w 531261"/>
                  <a:gd name="connsiteY1" fmla="*/ 305317 h 510921"/>
                  <a:gd name="connsiteX2" fmla="*/ 374352 w 531261"/>
                  <a:gd name="connsiteY2" fmla="*/ 470341 h 510921"/>
                  <a:gd name="connsiteX3" fmla="*/ 152516 w 531261"/>
                  <a:gd name="connsiteY3" fmla="*/ 510921 h 510921"/>
                  <a:gd name="connsiteX4" fmla="*/ 1017 w 531261"/>
                  <a:gd name="connsiteY4" fmla="*/ 299906 h 510921"/>
                  <a:gd name="connsiteX5" fmla="*/ 90293 w 531261"/>
                  <a:gd name="connsiteY5" fmla="*/ 205220 h 510921"/>
                  <a:gd name="connsiteX6" fmla="*/ 168747 w 531261"/>
                  <a:gd name="connsiteY6" fmla="*/ 167345 h 510921"/>
                  <a:gd name="connsiteX7" fmla="*/ 255318 w 531261"/>
                  <a:gd name="connsiteY7" fmla="*/ 2320 h 510921"/>
                  <a:gd name="connsiteX0" fmla="*/ 255318 w 531261"/>
                  <a:gd name="connsiteY0" fmla="*/ 0 h 508601"/>
                  <a:gd name="connsiteX1" fmla="*/ 531261 w 531261"/>
                  <a:gd name="connsiteY1" fmla="*/ 302997 h 508601"/>
                  <a:gd name="connsiteX2" fmla="*/ 374352 w 531261"/>
                  <a:gd name="connsiteY2" fmla="*/ 468021 h 508601"/>
                  <a:gd name="connsiteX3" fmla="*/ 152516 w 531261"/>
                  <a:gd name="connsiteY3" fmla="*/ 508601 h 508601"/>
                  <a:gd name="connsiteX4" fmla="*/ 1017 w 531261"/>
                  <a:gd name="connsiteY4" fmla="*/ 297586 h 508601"/>
                  <a:gd name="connsiteX5" fmla="*/ 90293 w 531261"/>
                  <a:gd name="connsiteY5" fmla="*/ 202900 h 508601"/>
                  <a:gd name="connsiteX6" fmla="*/ 168747 w 531261"/>
                  <a:gd name="connsiteY6" fmla="*/ 165025 h 508601"/>
                  <a:gd name="connsiteX7" fmla="*/ 255318 w 531261"/>
                  <a:gd name="connsiteY7" fmla="*/ 0 h 508601"/>
                  <a:gd name="connsiteX0" fmla="*/ 254301 w 530244"/>
                  <a:gd name="connsiteY0" fmla="*/ 0 h 508601"/>
                  <a:gd name="connsiteX1" fmla="*/ 530244 w 530244"/>
                  <a:gd name="connsiteY1" fmla="*/ 302997 h 508601"/>
                  <a:gd name="connsiteX2" fmla="*/ 373335 w 530244"/>
                  <a:gd name="connsiteY2" fmla="*/ 468021 h 508601"/>
                  <a:gd name="connsiteX3" fmla="*/ 151499 w 530244"/>
                  <a:gd name="connsiteY3" fmla="*/ 508601 h 508601"/>
                  <a:gd name="connsiteX4" fmla="*/ 0 w 530244"/>
                  <a:gd name="connsiteY4" fmla="*/ 297586 h 508601"/>
                  <a:gd name="connsiteX5" fmla="*/ 89276 w 530244"/>
                  <a:gd name="connsiteY5" fmla="*/ 202900 h 508601"/>
                  <a:gd name="connsiteX6" fmla="*/ 167730 w 530244"/>
                  <a:gd name="connsiteY6" fmla="*/ 165025 h 508601"/>
                  <a:gd name="connsiteX7" fmla="*/ 254301 w 530244"/>
                  <a:gd name="connsiteY7" fmla="*/ 0 h 508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0244" h="508601">
                    <a:moveTo>
                      <a:pt x="254301" y="0"/>
                    </a:moveTo>
                    <a:lnTo>
                      <a:pt x="530244" y="302997"/>
                    </a:lnTo>
                    <a:lnTo>
                      <a:pt x="373335" y="468021"/>
                    </a:lnTo>
                    <a:lnTo>
                      <a:pt x="151499" y="508601"/>
                    </a:lnTo>
                    <a:lnTo>
                      <a:pt x="0" y="297586"/>
                    </a:lnTo>
                    <a:lnTo>
                      <a:pt x="89276" y="202900"/>
                    </a:lnTo>
                    <a:cubicBezTo>
                      <a:pt x="117231" y="180807"/>
                      <a:pt x="139775" y="198391"/>
                      <a:pt x="167730" y="165025"/>
                    </a:cubicBezTo>
                    <a:lnTo>
                      <a:pt x="254301" y="0"/>
                    </a:lnTo>
                    <a:close/>
                  </a:path>
                </a:pathLst>
              </a:custGeom>
              <a:gradFill>
                <a:gsLst>
                  <a:gs pos="82000">
                    <a:schemeClr val="tx1">
                      <a:alpha val="26000"/>
                    </a:schemeClr>
                  </a:gs>
                  <a:gs pos="35000">
                    <a:schemeClr val="accent6">
                      <a:alpha val="0"/>
                    </a:schemeClr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94005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88009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482014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976018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470023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64028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58032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952037" algn="l" defTabSz="988009" rtl="0" eaLnBrk="1" latinLnBrk="0" hangingPunct="1">
                  <a:defRPr sz="1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sz="1389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35" name="Group 149">
                <a:extLst>
                  <a:ext uri="{FF2B5EF4-FFF2-40B4-BE49-F238E27FC236}">
                    <a16:creationId xmlns="" xmlns:a16="http://schemas.microsoft.com/office/drawing/2014/main" id="{796EF9BA-C982-4CE9-894C-103C005FACC5}"/>
                  </a:ext>
                </a:extLst>
              </p:cNvPr>
              <p:cNvGrpSpPr/>
              <p:nvPr/>
            </p:nvGrpSpPr>
            <p:grpSpPr>
              <a:xfrm>
                <a:off x="4003333" y="2913809"/>
                <a:ext cx="443970" cy="313622"/>
                <a:chOff x="3646488" y="1487488"/>
                <a:chExt cx="5207001" cy="3678237"/>
              </a:xfrm>
              <a:solidFill>
                <a:schemeClr val="bg1"/>
              </a:solidFill>
            </p:grpSpPr>
            <p:sp>
              <p:nvSpPr>
                <p:cNvPr id="36" name="Freeform 14">
                  <a:extLst>
                    <a:ext uri="{FF2B5EF4-FFF2-40B4-BE49-F238E27FC236}">
                      <a16:creationId xmlns="" xmlns:a16="http://schemas.microsoft.com/office/drawing/2014/main" id="{4228E419-5863-4195-8F46-FF0BE379C5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9301" y="3706813"/>
                  <a:ext cx="644525" cy="1392238"/>
                </a:xfrm>
                <a:custGeom>
                  <a:avLst/>
                  <a:gdLst>
                    <a:gd name="T0" fmla="*/ 121 w 812"/>
                    <a:gd name="T1" fmla="*/ 0 h 1756"/>
                    <a:gd name="T2" fmla="*/ 690 w 812"/>
                    <a:gd name="T3" fmla="*/ 0 h 1756"/>
                    <a:gd name="T4" fmla="*/ 722 w 812"/>
                    <a:gd name="T5" fmla="*/ 4 h 1756"/>
                    <a:gd name="T6" fmla="*/ 752 w 812"/>
                    <a:gd name="T7" fmla="*/ 18 h 1756"/>
                    <a:gd name="T8" fmla="*/ 778 w 812"/>
                    <a:gd name="T9" fmla="*/ 36 h 1756"/>
                    <a:gd name="T10" fmla="*/ 796 w 812"/>
                    <a:gd name="T11" fmla="*/ 62 h 1756"/>
                    <a:gd name="T12" fmla="*/ 808 w 812"/>
                    <a:gd name="T13" fmla="*/ 90 h 1756"/>
                    <a:gd name="T14" fmla="*/ 812 w 812"/>
                    <a:gd name="T15" fmla="*/ 123 h 1756"/>
                    <a:gd name="T16" fmla="*/ 812 w 812"/>
                    <a:gd name="T17" fmla="*/ 1632 h 1756"/>
                    <a:gd name="T18" fmla="*/ 808 w 812"/>
                    <a:gd name="T19" fmla="*/ 1666 h 1756"/>
                    <a:gd name="T20" fmla="*/ 796 w 812"/>
                    <a:gd name="T21" fmla="*/ 1694 h 1756"/>
                    <a:gd name="T22" fmla="*/ 776 w 812"/>
                    <a:gd name="T23" fmla="*/ 1720 h 1756"/>
                    <a:gd name="T24" fmla="*/ 752 w 812"/>
                    <a:gd name="T25" fmla="*/ 1738 h 1756"/>
                    <a:gd name="T26" fmla="*/ 722 w 812"/>
                    <a:gd name="T27" fmla="*/ 1752 h 1756"/>
                    <a:gd name="T28" fmla="*/ 690 w 812"/>
                    <a:gd name="T29" fmla="*/ 1756 h 1756"/>
                    <a:gd name="T30" fmla="*/ 121 w 812"/>
                    <a:gd name="T31" fmla="*/ 1756 h 1756"/>
                    <a:gd name="T32" fmla="*/ 90 w 812"/>
                    <a:gd name="T33" fmla="*/ 1752 h 1756"/>
                    <a:gd name="T34" fmla="*/ 60 w 812"/>
                    <a:gd name="T35" fmla="*/ 1738 h 1756"/>
                    <a:gd name="T36" fmla="*/ 36 w 812"/>
                    <a:gd name="T37" fmla="*/ 1720 h 1756"/>
                    <a:gd name="T38" fmla="*/ 16 w 812"/>
                    <a:gd name="T39" fmla="*/ 1694 h 1756"/>
                    <a:gd name="T40" fmla="*/ 4 w 812"/>
                    <a:gd name="T41" fmla="*/ 1666 h 1756"/>
                    <a:gd name="T42" fmla="*/ 0 w 812"/>
                    <a:gd name="T43" fmla="*/ 1632 h 1756"/>
                    <a:gd name="T44" fmla="*/ 0 w 812"/>
                    <a:gd name="T45" fmla="*/ 123 h 1756"/>
                    <a:gd name="T46" fmla="*/ 4 w 812"/>
                    <a:gd name="T47" fmla="*/ 90 h 1756"/>
                    <a:gd name="T48" fmla="*/ 16 w 812"/>
                    <a:gd name="T49" fmla="*/ 62 h 1756"/>
                    <a:gd name="T50" fmla="*/ 36 w 812"/>
                    <a:gd name="T51" fmla="*/ 36 h 1756"/>
                    <a:gd name="T52" fmla="*/ 60 w 812"/>
                    <a:gd name="T53" fmla="*/ 18 h 1756"/>
                    <a:gd name="T54" fmla="*/ 90 w 812"/>
                    <a:gd name="T55" fmla="*/ 4 h 1756"/>
                    <a:gd name="T56" fmla="*/ 121 w 812"/>
                    <a:gd name="T57" fmla="*/ 0 h 17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12" h="1756">
                      <a:moveTo>
                        <a:pt x="121" y="0"/>
                      </a:moveTo>
                      <a:lnTo>
                        <a:pt x="690" y="0"/>
                      </a:lnTo>
                      <a:lnTo>
                        <a:pt x="722" y="4"/>
                      </a:lnTo>
                      <a:lnTo>
                        <a:pt x="752" y="18"/>
                      </a:lnTo>
                      <a:lnTo>
                        <a:pt x="778" y="36"/>
                      </a:lnTo>
                      <a:lnTo>
                        <a:pt x="796" y="62"/>
                      </a:lnTo>
                      <a:lnTo>
                        <a:pt x="808" y="90"/>
                      </a:lnTo>
                      <a:lnTo>
                        <a:pt x="812" y="123"/>
                      </a:lnTo>
                      <a:lnTo>
                        <a:pt x="812" y="1632"/>
                      </a:lnTo>
                      <a:lnTo>
                        <a:pt x="808" y="1666"/>
                      </a:lnTo>
                      <a:lnTo>
                        <a:pt x="796" y="1694"/>
                      </a:lnTo>
                      <a:lnTo>
                        <a:pt x="776" y="1720"/>
                      </a:lnTo>
                      <a:lnTo>
                        <a:pt x="752" y="1738"/>
                      </a:lnTo>
                      <a:lnTo>
                        <a:pt x="722" y="1752"/>
                      </a:lnTo>
                      <a:lnTo>
                        <a:pt x="690" y="1756"/>
                      </a:lnTo>
                      <a:lnTo>
                        <a:pt x="121" y="1756"/>
                      </a:lnTo>
                      <a:lnTo>
                        <a:pt x="90" y="1752"/>
                      </a:lnTo>
                      <a:lnTo>
                        <a:pt x="60" y="1738"/>
                      </a:lnTo>
                      <a:lnTo>
                        <a:pt x="36" y="1720"/>
                      </a:lnTo>
                      <a:lnTo>
                        <a:pt x="16" y="1694"/>
                      </a:lnTo>
                      <a:lnTo>
                        <a:pt x="4" y="1666"/>
                      </a:lnTo>
                      <a:lnTo>
                        <a:pt x="0" y="1632"/>
                      </a:lnTo>
                      <a:lnTo>
                        <a:pt x="0" y="123"/>
                      </a:lnTo>
                      <a:lnTo>
                        <a:pt x="4" y="90"/>
                      </a:lnTo>
                      <a:lnTo>
                        <a:pt x="16" y="62"/>
                      </a:lnTo>
                      <a:lnTo>
                        <a:pt x="36" y="36"/>
                      </a:lnTo>
                      <a:lnTo>
                        <a:pt x="60" y="18"/>
                      </a:lnTo>
                      <a:lnTo>
                        <a:pt x="90" y="4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6848" tIns="33424" rIns="66848" bIns="33424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94005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88009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82014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7601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470023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6402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58032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952037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N" sz="1389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37" name="Freeform 15">
                  <a:extLst>
                    <a:ext uri="{FF2B5EF4-FFF2-40B4-BE49-F238E27FC236}">
                      <a16:creationId xmlns="" xmlns:a16="http://schemas.microsoft.com/office/drawing/2014/main" id="{C5C1317D-5D77-45B5-B0BD-8A6C2F8038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70526" y="3168650"/>
                  <a:ext cx="646113" cy="1928813"/>
                </a:xfrm>
                <a:custGeom>
                  <a:avLst/>
                  <a:gdLst>
                    <a:gd name="T0" fmla="*/ 123 w 814"/>
                    <a:gd name="T1" fmla="*/ 0 h 2432"/>
                    <a:gd name="T2" fmla="*/ 691 w 814"/>
                    <a:gd name="T3" fmla="*/ 0 h 2432"/>
                    <a:gd name="T4" fmla="*/ 724 w 814"/>
                    <a:gd name="T5" fmla="*/ 4 h 2432"/>
                    <a:gd name="T6" fmla="*/ 754 w 814"/>
                    <a:gd name="T7" fmla="*/ 16 h 2432"/>
                    <a:gd name="T8" fmla="*/ 778 w 814"/>
                    <a:gd name="T9" fmla="*/ 34 h 2432"/>
                    <a:gd name="T10" fmla="*/ 796 w 814"/>
                    <a:gd name="T11" fmla="*/ 60 h 2432"/>
                    <a:gd name="T12" fmla="*/ 810 w 814"/>
                    <a:gd name="T13" fmla="*/ 90 h 2432"/>
                    <a:gd name="T14" fmla="*/ 814 w 814"/>
                    <a:gd name="T15" fmla="*/ 122 h 2432"/>
                    <a:gd name="T16" fmla="*/ 814 w 814"/>
                    <a:gd name="T17" fmla="*/ 2310 h 2432"/>
                    <a:gd name="T18" fmla="*/ 810 w 814"/>
                    <a:gd name="T19" fmla="*/ 2342 h 2432"/>
                    <a:gd name="T20" fmla="*/ 796 w 814"/>
                    <a:gd name="T21" fmla="*/ 2372 h 2432"/>
                    <a:gd name="T22" fmla="*/ 778 w 814"/>
                    <a:gd name="T23" fmla="*/ 2396 h 2432"/>
                    <a:gd name="T24" fmla="*/ 754 w 814"/>
                    <a:gd name="T25" fmla="*/ 2416 h 2432"/>
                    <a:gd name="T26" fmla="*/ 724 w 814"/>
                    <a:gd name="T27" fmla="*/ 2428 h 2432"/>
                    <a:gd name="T28" fmla="*/ 691 w 814"/>
                    <a:gd name="T29" fmla="*/ 2432 h 2432"/>
                    <a:gd name="T30" fmla="*/ 123 w 814"/>
                    <a:gd name="T31" fmla="*/ 2432 h 2432"/>
                    <a:gd name="T32" fmla="*/ 90 w 814"/>
                    <a:gd name="T33" fmla="*/ 2428 h 2432"/>
                    <a:gd name="T34" fmla="*/ 62 w 814"/>
                    <a:gd name="T35" fmla="*/ 2416 h 2432"/>
                    <a:gd name="T36" fmla="*/ 36 w 814"/>
                    <a:gd name="T37" fmla="*/ 2396 h 2432"/>
                    <a:gd name="T38" fmla="*/ 18 w 814"/>
                    <a:gd name="T39" fmla="*/ 2372 h 2432"/>
                    <a:gd name="T40" fmla="*/ 4 w 814"/>
                    <a:gd name="T41" fmla="*/ 2342 h 2432"/>
                    <a:gd name="T42" fmla="*/ 0 w 814"/>
                    <a:gd name="T43" fmla="*/ 2310 h 2432"/>
                    <a:gd name="T44" fmla="*/ 0 w 814"/>
                    <a:gd name="T45" fmla="*/ 122 h 2432"/>
                    <a:gd name="T46" fmla="*/ 4 w 814"/>
                    <a:gd name="T47" fmla="*/ 90 h 2432"/>
                    <a:gd name="T48" fmla="*/ 18 w 814"/>
                    <a:gd name="T49" fmla="*/ 60 h 2432"/>
                    <a:gd name="T50" fmla="*/ 36 w 814"/>
                    <a:gd name="T51" fmla="*/ 34 h 2432"/>
                    <a:gd name="T52" fmla="*/ 62 w 814"/>
                    <a:gd name="T53" fmla="*/ 16 h 2432"/>
                    <a:gd name="T54" fmla="*/ 90 w 814"/>
                    <a:gd name="T55" fmla="*/ 4 h 2432"/>
                    <a:gd name="T56" fmla="*/ 123 w 814"/>
                    <a:gd name="T57" fmla="*/ 0 h 2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14" h="2432">
                      <a:moveTo>
                        <a:pt x="123" y="0"/>
                      </a:moveTo>
                      <a:lnTo>
                        <a:pt x="691" y="0"/>
                      </a:lnTo>
                      <a:lnTo>
                        <a:pt x="724" y="4"/>
                      </a:lnTo>
                      <a:lnTo>
                        <a:pt x="754" y="16"/>
                      </a:lnTo>
                      <a:lnTo>
                        <a:pt x="778" y="34"/>
                      </a:lnTo>
                      <a:lnTo>
                        <a:pt x="796" y="60"/>
                      </a:lnTo>
                      <a:lnTo>
                        <a:pt x="810" y="90"/>
                      </a:lnTo>
                      <a:lnTo>
                        <a:pt x="814" y="122"/>
                      </a:lnTo>
                      <a:lnTo>
                        <a:pt x="814" y="2310"/>
                      </a:lnTo>
                      <a:lnTo>
                        <a:pt x="810" y="2342"/>
                      </a:lnTo>
                      <a:lnTo>
                        <a:pt x="796" y="2372"/>
                      </a:lnTo>
                      <a:lnTo>
                        <a:pt x="778" y="2396"/>
                      </a:lnTo>
                      <a:lnTo>
                        <a:pt x="754" y="2416"/>
                      </a:lnTo>
                      <a:lnTo>
                        <a:pt x="724" y="2428"/>
                      </a:lnTo>
                      <a:lnTo>
                        <a:pt x="691" y="2432"/>
                      </a:lnTo>
                      <a:lnTo>
                        <a:pt x="123" y="2432"/>
                      </a:lnTo>
                      <a:lnTo>
                        <a:pt x="90" y="2428"/>
                      </a:lnTo>
                      <a:lnTo>
                        <a:pt x="62" y="2416"/>
                      </a:lnTo>
                      <a:lnTo>
                        <a:pt x="36" y="2396"/>
                      </a:lnTo>
                      <a:lnTo>
                        <a:pt x="18" y="2372"/>
                      </a:lnTo>
                      <a:lnTo>
                        <a:pt x="4" y="2342"/>
                      </a:lnTo>
                      <a:lnTo>
                        <a:pt x="0" y="2310"/>
                      </a:lnTo>
                      <a:lnTo>
                        <a:pt x="0" y="122"/>
                      </a:lnTo>
                      <a:lnTo>
                        <a:pt x="4" y="90"/>
                      </a:lnTo>
                      <a:lnTo>
                        <a:pt x="18" y="60"/>
                      </a:lnTo>
                      <a:lnTo>
                        <a:pt x="36" y="34"/>
                      </a:lnTo>
                      <a:lnTo>
                        <a:pt x="62" y="16"/>
                      </a:lnTo>
                      <a:lnTo>
                        <a:pt x="90" y="4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6848" tIns="33424" rIns="66848" bIns="33424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94005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88009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82014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7601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470023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6402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58032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952037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N" sz="1389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38" name="Freeform 16">
                  <a:extLst>
                    <a:ext uri="{FF2B5EF4-FFF2-40B4-BE49-F238E27FC236}">
                      <a16:creationId xmlns="" xmlns:a16="http://schemas.microsoft.com/office/drawing/2014/main" id="{9EF989FB-2907-4372-A1F9-3B70D1B178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95988" y="1487488"/>
                  <a:ext cx="1419225" cy="3611563"/>
                </a:xfrm>
                <a:custGeom>
                  <a:avLst/>
                  <a:gdLst>
                    <a:gd name="T0" fmla="*/ 905 w 1786"/>
                    <a:gd name="T1" fmla="*/ 0 h 4551"/>
                    <a:gd name="T2" fmla="*/ 931 w 1786"/>
                    <a:gd name="T3" fmla="*/ 6 h 4551"/>
                    <a:gd name="T4" fmla="*/ 953 w 1786"/>
                    <a:gd name="T5" fmla="*/ 20 h 4551"/>
                    <a:gd name="T6" fmla="*/ 971 w 1786"/>
                    <a:gd name="T7" fmla="*/ 42 h 4551"/>
                    <a:gd name="T8" fmla="*/ 1772 w 1786"/>
                    <a:gd name="T9" fmla="*/ 1326 h 4551"/>
                    <a:gd name="T10" fmla="*/ 1784 w 1786"/>
                    <a:gd name="T11" fmla="*/ 1354 h 4551"/>
                    <a:gd name="T12" fmla="*/ 1786 w 1786"/>
                    <a:gd name="T13" fmla="*/ 1380 h 4551"/>
                    <a:gd name="T14" fmla="*/ 1780 w 1786"/>
                    <a:gd name="T15" fmla="*/ 1407 h 4551"/>
                    <a:gd name="T16" fmla="*/ 1767 w 1786"/>
                    <a:gd name="T17" fmla="*/ 1431 h 4551"/>
                    <a:gd name="T18" fmla="*/ 1747 w 1786"/>
                    <a:gd name="T19" fmla="*/ 1449 h 4551"/>
                    <a:gd name="T20" fmla="*/ 1723 w 1786"/>
                    <a:gd name="T21" fmla="*/ 1463 h 4551"/>
                    <a:gd name="T22" fmla="*/ 1693 w 1786"/>
                    <a:gd name="T23" fmla="*/ 1467 h 4551"/>
                    <a:gd name="T24" fmla="*/ 1299 w 1786"/>
                    <a:gd name="T25" fmla="*/ 1467 h 4551"/>
                    <a:gd name="T26" fmla="*/ 1299 w 1786"/>
                    <a:gd name="T27" fmla="*/ 2479 h 4551"/>
                    <a:gd name="T28" fmla="*/ 1227 w 1786"/>
                    <a:gd name="T29" fmla="*/ 2569 h 4551"/>
                    <a:gd name="T30" fmla="*/ 1162 w 1786"/>
                    <a:gd name="T31" fmla="*/ 2664 h 4551"/>
                    <a:gd name="T32" fmla="*/ 1104 w 1786"/>
                    <a:gd name="T33" fmla="*/ 2763 h 4551"/>
                    <a:gd name="T34" fmla="*/ 1052 w 1786"/>
                    <a:gd name="T35" fmla="*/ 2869 h 4551"/>
                    <a:gd name="T36" fmla="*/ 1010 w 1786"/>
                    <a:gd name="T37" fmla="*/ 2978 h 4551"/>
                    <a:gd name="T38" fmla="*/ 977 w 1786"/>
                    <a:gd name="T39" fmla="*/ 3091 h 4551"/>
                    <a:gd name="T40" fmla="*/ 953 w 1786"/>
                    <a:gd name="T41" fmla="*/ 3209 h 4551"/>
                    <a:gd name="T42" fmla="*/ 937 w 1786"/>
                    <a:gd name="T43" fmla="*/ 3330 h 4551"/>
                    <a:gd name="T44" fmla="*/ 931 w 1786"/>
                    <a:gd name="T45" fmla="*/ 3451 h 4551"/>
                    <a:gd name="T46" fmla="*/ 937 w 1786"/>
                    <a:gd name="T47" fmla="*/ 3574 h 4551"/>
                    <a:gd name="T48" fmla="*/ 951 w 1786"/>
                    <a:gd name="T49" fmla="*/ 3696 h 4551"/>
                    <a:gd name="T50" fmla="*/ 975 w 1786"/>
                    <a:gd name="T51" fmla="*/ 3813 h 4551"/>
                    <a:gd name="T52" fmla="*/ 1008 w 1786"/>
                    <a:gd name="T53" fmla="*/ 3926 h 4551"/>
                    <a:gd name="T54" fmla="*/ 1052 w 1786"/>
                    <a:gd name="T55" fmla="*/ 4036 h 4551"/>
                    <a:gd name="T56" fmla="*/ 1102 w 1786"/>
                    <a:gd name="T57" fmla="*/ 4141 h 4551"/>
                    <a:gd name="T58" fmla="*/ 1160 w 1786"/>
                    <a:gd name="T59" fmla="*/ 4242 h 4551"/>
                    <a:gd name="T60" fmla="*/ 1225 w 1786"/>
                    <a:gd name="T61" fmla="*/ 4338 h 4551"/>
                    <a:gd name="T62" fmla="*/ 1299 w 1786"/>
                    <a:gd name="T63" fmla="*/ 4427 h 4551"/>
                    <a:gd name="T64" fmla="*/ 1295 w 1786"/>
                    <a:gd name="T65" fmla="*/ 4461 h 4551"/>
                    <a:gd name="T66" fmla="*/ 1281 w 1786"/>
                    <a:gd name="T67" fmla="*/ 4489 h 4551"/>
                    <a:gd name="T68" fmla="*/ 1263 w 1786"/>
                    <a:gd name="T69" fmla="*/ 4515 h 4551"/>
                    <a:gd name="T70" fmla="*/ 1237 w 1786"/>
                    <a:gd name="T71" fmla="*/ 4533 h 4551"/>
                    <a:gd name="T72" fmla="*/ 1209 w 1786"/>
                    <a:gd name="T73" fmla="*/ 4547 h 4551"/>
                    <a:gd name="T74" fmla="*/ 1176 w 1786"/>
                    <a:gd name="T75" fmla="*/ 4551 h 4551"/>
                    <a:gd name="T76" fmla="*/ 609 w 1786"/>
                    <a:gd name="T77" fmla="*/ 4551 h 4551"/>
                    <a:gd name="T78" fmla="*/ 575 w 1786"/>
                    <a:gd name="T79" fmla="*/ 4547 h 4551"/>
                    <a:gd name="T80" fmla="*/ 547 w 1786"/>
                    <a:gd name="T81" fmla="*/ 4533 h 4551"/>
                    <a:gd name="T82" fmla="*/ 521 w 1786"/>
                    <a:gd name="T83" fmla="*/ 4515 h 4551"/>
                    <a:gd name="T84" fmla="*/ 503 w 1786"/>
                    <a:gd name="T85" fmla="*/ 4489 h 4551"/>
                    <a:gd name="T86" fmla="*/ 489 w 1786"/>
                    <a:gd name="T87" fmla="*/ 4461 h 4551"/>
                    <a:gd name="T88" fmla="*/ 485 w 1786"/>
                    <a:gd name="T89" fmla="*/ 4427 h 4551"/>
                    <a:gd name="T90" fmla="*/ 485 w 1786"/>
                    <a:gd name="T91" fmla="*/ 1467 h 4551"/>
                    <a:gd name="T92" fmla="*/ 91 w 1786"/>
                    <a:gd name="T93" fmla="*/ 1467 h 4551"/>
                    <a:gd name="T94" fmla="*/ 63 w 1786"/>
                    <a:gd name="T95" fmla="*/ 1463 h 4551"/>
                    <a:gd name="T96" fmla="*/ 37 w 1786"/>
                    <a:gd name="T97" fmla="*/ 1449 h 4551"/>
                    <a:gd name="T98" fmla="*/ 18 w 1786"/>
                    <a:gd name="T99" fmla="*/ 1431 h 4551"/>
                    <a:gd name="T100" fmla="*/ 6 w 1786"/>
                    <a:gd name="T101" fmla="*/ 1407 h 4551"/>
                    <a:gd name="T102" fmla="*/ 0 w 1786"/>
                    <a:gd name="T103" fmla="*/ 1380 h 4551"/>
                    <a:gd name="T104" fmla="*/ 2 w 1786"/>
                    <a:gd name="T105" fmla="*/ 1354 h 4551"/>
                    <a:gd name="T106" fmla="*/ 14 w 1786"/>
                    <a:gd name="T107" fmla="*/ 1326 h 4551"/>
                    <a:gd name="T108" fmla="*/ 813 w 1786"/>
                    <a:gd name="T109" fmla="*/ 42 h 4551"/>
                    <a:gd name="T110" fmla="*/ 833 w 1786"/>
                    <a:gd name="T111" fmla="*/ 20 h 4551"/>
                    <a:gd name="T112" fmla="*/ 855 w 1786"/>
                    <a:gd name="T113" fmla="*/ 6 h 4551"/>
                    <a:gd name="T114" fmla="*/ 879 w 1786"/>
                    <a:gd name="T115" fmla="*/ 0 h 4551"/>
                    <a:gd name="T116" fmla="*/ 905 w 1786"/>
                    <a:gd name="T117" fmla="*/ 0 h 4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786" h="4551">
                      <a:moveTo>
                        <a:pt x="905" y="0"/>
                      </a:moveTo>
                      <a:lnTo>
                        <a:pt x="931" y="6"/>
                      </a:lnTo>
                      <a:lnTo>
                        <a:pt x="953" y="20"/>
                      </a:lnTo>
                      <a:lnTo>
                        <a:pt x="971" y="42"/>
                      </a:lnTo>
                      <a:lnTo>
                        <a:pt x="1772" y="1326"/>
                      </a:lnTo>
                      <a:lnTo>
                        <a:pt x="1784" y="1354"/>
                      </a:lnTo>
                      <a:lnTo>
                        <a:pt x="1786" y="1380"/>
                      </a:lnTo>
                      <a:lnTo>
                        <a:pt x="1780" y="1407"/>
                      </a:lnTo>
                      <a:lnTo>
                        <a:pt x="1767" y="1431"/>
                      </a:lnTo>
                      <a:lnTo>
                        <a:pt x="1747" y="1449"/>
                      </a:lnTo>
                      <a:lnTo>
                        <a:pt x="1723" y="1463"/>
                      </a:lnTo>
                      <a:lnTo>
                        <a:pt x="1693" y="1467"/>
                      </a:lnTo>
                      <a:lnTo>
                        <a:pt x="1299" y="1467"/>
                      </a:lnTo>
                      <a:lnTo>
                        <a:pt x="1299" y="2479"/>
                      </a:lnTo>
                      <a:lnTo>
                        <a:pt x="1227" y="2569"/>
                      </a:lnTo>
                      <a:lnTo>
                        <a:pt x="1162" y="2664"/>
                      </a:lnTo>
                      <a:lnTo>
                        <a:pt x="1104" y="2763"/>
                      </a:lnTo>
                      <a:lnTo>
                        <a:pt x="1052" y="2869"/>
                      </a:lnTo>
                      <a:lnTo>
                        <a:pt x="1010" y="2978"/>
                      </a:lnTo>
                      <a:lnTo>
                        <a:pt x="977" y="3091"/>
                      </a:lnTo>
                      <a:lnTo>
                        <a:pt x="953" y="3209"/>
                      </a:lnTo>
                      <a:lnTo>
                        <a:pt x="937" y="3330"/>
                      </a:lnTo>
                      <a:lnTo>
                        <a:pt x="931" y="3451"/>
                      </a:lnTo>
                      <a:lnTo>
                        <a:pt x="937" y="3574"/>
                      </a:lnTo>
                      <a:lnTo>
                        <a:pt x="951" y="3696"/>
                      </a:lnTo>
                      <a:lnTo>
                        <a:pt x="975" y="3813"/>
                      </a:lnTo>
                      <a:lnTo>
                        <a:pt x="1008" y="3926"/>
                      </a:lnTo>
                      <a:lnTo>
                        <a:pt x="1052" y="4036"/>
                      </a:lnTo>
                      <a:lnTo>
                        <a:pt x="1102" y="4141"/>
                      </a:lnTo>
                      <a:lnTo>
                        <a:pt x="1160" y="4242"/>
                      </a:lnTo>
                      <a:lnTo>
                        <a:pt x="1225" y="4338"/>
                      </a:lnTo>
                      <a:lnTo>
                        <a:pt x="1299" y="4427"/>
                      </a:lnTo>
                      <a:lnTo>
                        <a:pt x="1295" y="4461"/>
                      </a:lnTo>
                      <a:lnTo>
                        <a:pt x="1281" y="4489"/>
                      </a:lnTo>
                      <a:lnTo>
                        <a:pt x="1263" y="4515"/>
                      </a:lnTo>
                      <a:lnTo>
                        <a:pt x="1237" y="4533"/>
                      </a:lnTo>
                      <a:lnTo>
                        <a:pt x="1209" y="4547"/>
                      </a:lnTo>
                      <a:lnTo>
                        <a:pt x="1176" y="4551"/>
                      </a:lnTo>
                      <a:lnTo>
                        <a:pt x="609" y="4551"/>
                      </a:lnTo>
                      <a:lnTo>
                        <a:pt x="575" y="4547"/>
                      </a:lnTo>
                      <a:lnTo>
                        <a:pt x="547" y="4533"/>
                      </a:lnTo>
                      <a:lnTo>
                        <a:pt x="521" y="4515"/>
                      </a:lnTo>
                      <a:lnTo>
                        <a:pt x="503" y="4489"/>
                      </a:lnTo>
                      <a:lnTo>
                        <a:pt x="489" y="4461"/>
                      </a:lnTo>
                      <a:lnTo>
                        <a:pt x="485" y="4427"/>
                      </a:lnTo>
                      <a:lnTo>
                        <a:pt x="485" y="1467"/>
                      </a:lnTo>
                      <a:lnTo>
                        <a:pt x="91" y="1467"/>
                      </a:lnTo>
                      <a:lnTo>
                        <a:pt x="63" y="1463"/>
                      </a:lnTo>
                      <a:lnTo>
                        <a:pt x="37" y="1449"/>
                      </a:lnTo>
                      <a:lnTo>
                        <a:pt x="18" y="1431"/>
                      </a:lnTo>
                      <a:lnTo>
                        <a:pt x="6" y="1407"/>
                      </a:lnTo>
                      <a:lnTo>
                        <a:pt x="0" y="1380"/>
                      </a:lnTo>
                      <a:lnTo>
                        <a:pt x="2" y="1354"/>
                      </a:lnTo>
                      <a:lnTo>
                        <a:pt x="14" y="1326"/>
                      </a:lnTo>
                      <a:lnTo>
                        <a:pt x="813" y="42"/>
                      </a:lnTo>
                      <a:lnTo>
                        <a:pt x="833" y="20"/>
                      </a:lnTo>
                      <a:lnTo>
                        <a:pt x="855" y="6"/>
                      </a:lnTo>
                      <a:lnTo>
                        <a:pt x="879" y="0"/>
                      </a:lnTo>
                      <a:lnTo>
                        <a:pt x="90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6848" tIns="33424" rIns="66848" bIns="33424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94005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88009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82014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7601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470023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6402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58032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952037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N" sz="1389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39" name="Freeform 17">
                  <a:extLst>
                    <a:ext uri="{FF2B5EF4-FFF2-40B4-BE49-F238E27FC236}">
                      <a16:creationId xmlns="" xmlns:a16="http://schemas.microsoft.com/office/drawing/2014/main" id="{08E8319E-FCBB-4D44-8EB7-55C0283D1BB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978651" y="3292475"/>
                  <a:ext cx="1874838" cy="1873250"/>
                </a:xfrm>
                <a:custGeom>
                  <a:avLst/>
                  <a:gdLst>
                    <a:gd name="T0" fmla="*/ 1087 w 2362"/>
                    <a:gd name="T1" fmla="*/ 392 h 2360"/>
                    <a:gd name="T2" fmla="*/ 1081 w 2362"/>
                    <a:gd name="T3" fmla="*/ 523 h 2360"/>
                    <a:gd name="T4" fmla="*/ 1045 w 2362"/>
                    <a:gd name="T5" fmla="*/ 571 h 2360"/>
                    <a:gd name="T6" fmla="*/ 880 w 2362"/>
                    <a:gd name="T7" fmla="*/ 660 h 2360"/>
                    <a:gd name="T8" fmla="*/ 780 w 2362"/>
                    <a:gd name="T9" fmla="*/ 835 h 2360"/>
                    <a:gd name="T10" fmla="*/ 804 w 2362"/>
                    <a:gd name="T11" fmla="*/ 1052 h 2360"/>
                    <a:gd name="T12" fmla="*/ 955 w 2362"/>
                    <a:gd name="T13" fmla="*/ 1201 h 2360"/>
                    <a:gd name="T14" fmla="*/ 1180 w 2362"/>
                    <a:gd name="T15" fmla="*/ 1302 h 2360"/>
                    <a:gd name="T16" fmla="*/ 1304 w 2362"/>
                    <a:gd name="T17" fmla="*/ 1404 h 2360"/>
                    <a:gd name="T18" fmla="*/ 1288 w 2362"/>
                    <a:gd name="T19" fmla="*/ 1511 h 2360"/>
                    <a:gd name="T20" fmla="*/ 1140 w 2362"/>
                    <a:gd name="T21" fmla="*/ 1573 h 2360"/>
                    <a:gd name="T22" fmla="*/ 870 w 2362"/>
                    <a:gd name="T23" fmla="*/ 1503 h 2360"/>
                    <a:gd name="T24" fmla="*/ 810 w 2362"/>
                    <a:gd name="T25" fmla="*/ 1509 h 2360"/>
                    <a:gd name="T26" fmla="*/ 762 w 2362"/>
                    <a:gd name="T27" fmla="*/ 1694 h 2360"/>
                    <a:gd name="T28" fmla="*/ 874 w 2362"/>
                    <a:gd name="T29" fmla="*/ 1762 h 2360"/>
                    <a:gd name="T30" fmla="*/ 1053 w 2362"/>
                    <a:gd name="T31" fmla="*/ 1803 h 2360"/>
                    <a:gd name="T32" fmla="*/ 1069 w 2362"/>
                    <a:gd name="T33" fmla="*/ 1935 h 2360"/>
                    <a:gd name="T34" fmla="*/ 1116 w 2362"/>
                    <a:gd name="T35" fmla="*/ 1986 h 2360"/>
                    <a:gd name="T36" fmla="*/ 1264 w 2362"/>
                    <a:gd name="T37" fmla="*/ 1972 h 2360"/>
                    <a:gd name="T38" fmla="*/ 1276 w 2362"/>
                    <a:gd name="T39" fmla="*/ 1833 h 2360"/>
                    <a:gd name="T40" fmla="*/ 1323 w 2362"/>
                    <a:gd name="T41" fmla="*/ 1770 h 2360"/>
                    <a:gd name="T42" fmla="*/ 1520 w 2362"/>
                    <a:gd name="T43" fmla="*/ 1644 h 2360"/>
                    <a:gd name="T44" fmla="*/ 1600 w 2362"/>
                    <a:gd name="T45" fmla="*/ 1436 h 2360"/>
                    <a:gd name="T46" fmla="*/ 1538 w 2362"/>
                    <a:gd name="T47" fmla="*/ 1227 h 2360"/>
                    <a:gd name="T48" fmla="*/ 1343 w 2362"/>
                    <a:gd name="T49" fmla="*/ 1078 h 2360"/>
                    <a:gd name="T50" fmla="*/ 1134 w 2362"/>
                    <a:gd name="T51" fmla="*/ 984 h 2360"/>
                    <a:gd name="T52" fmla="*/ 1059 w 2362"/>
                    <a:gd name="T53" fmla="*/ 883 h 2360"/>
                    <a:gd name="T54" fmla="*/ 1124 w 2362"/>
                    <a:gd name="T55" fmla="*/ 794 h 2360"/>
                    <a:gd name="T56" fmla="*/ 1319 w 2362"/>
                    <a:gd name="T57" fmla="*/ 788 h 2360"/>
                    <a:gd name="T58" fmla="*/ 1477 w 2362"/>
                    <a:gd name="T59" fmla="*/ 837 h 2360"/>
                    <a:gd name="T60" fmla="*/ 1524 w 2362"/>
                    <a:gd name="T61" fmla="*/ 734 h 2360"/>
                    <a:gd name="T62" fmla="*/ 1530 w 2362"/>
                    <a:gd name="T63" fmla="*/ 617 h 2360"/>
                    <a:gd name="T64" fmla="*/ 1325 w 2362"/>
                    <a:gd name="T65" fmla="*/ 555 h 2360"/>
                    <a:gd name="T66" fmla="*/ 1284 w 2362"/>
                    <a:gd name="T67" fmla="*/ 507 h 2360"/>
                    <a:gd name="T68" fmla="*/ 1276 w 2362"/>
                    <a:gd name="T69" fmla="*/ 394 h 2360"/>
                    <a:gd name="T70" fmla="*/ 1182 w 2362"/>
                    <a:gd name="T71" fmla="*/ 376 h 2360"/>
                    <a:gd name="T72" fmla="*/ 1419 w 2362"/>
                    <a:gd name="T73" fmla="*/ 24 h 2360"/>
                    <a:gd name="T74" fmla="*/ 1841 w 2362"/>
                    <a:gd name="T75" fmla="*/ 203 h 2360"/>
                    <a:gd name="T76" fmla="*/ 2161 w 2362"/>
                    <a:gd name="T77" fmla="*/ 521 h 2360"/>
                    <a:gd name="T78" fmla="*/ 2338 w 2362"/>
                    <a:gd name="T79" fmla="*/ 943 h 2360"/>
                    <a:gd name="T80" fmla="*/ 2338 w 2362"/>
                    <a:gd name="T81" fmla="*/ 1418 h 2360"/>
                    <a:gd name="T82" fmla="*/ 2159 w 2362"/>
                    <a:gd name="T83" fmla="*/ 1841 h 2360"/>
                    <a:gd name="T84" fmla="*/ 1841 w 2362"/>
                    <a:gd name="T85" fmla="*/ 2159 h 2360"/>
                    <a:gd name="T86" fmla="*/ 1419 w 2362"/>
                    <a:gd name="T87" fmla="*/ 2336 h 2360"/>
                    <a:gd name="T88" fmla="*/ 943 w 2362"/>
                    <a:gd name="T89" fmla="*/ 2336 h 2360"/>
                    <a:gd name="T90" fmla="*/ 522 w 2362"/>
                    <a:gd name="T91" fmla="*/ 2159 h 2360"/>
                    <a:gd name="T92" fmla="*/ 201 w 2362"/>
                    <a:gd name="T93" fmla="*/ 1839 h 2360"/>
                    <a:gd name="T94" fmla="*/ 24 w 2362"/>
                    <a:gd name="T95" fmla="*/ 1418 h 2360"/>
                    <a:gd name="T96" fmla="*/ 24 w 2362"/>
                    <a:gd name="T97" fmla="*/ 943 h 2360"/>
                    <a:gd name="T98" fmla="*/ 203 w 2362"/>
                    <a:gd name="T99" fmla="*/ 521 h 2360"/>
                    <a:gd name="T100" fmla="*/ 522 w 2362"/>
                    <a:gd name="T101" fmla="*/ 203 h 2360"/>
                    <a:gd name="T102" fmla="*/ 943 w 2362"/>
                    <a:gd name="T103" fmla="*/ 24 h 2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362" h="2360">
                      <a:moveTo>
                        <a:pt x="1138" y="376"/>
                      </a:moveTo>
                      <a:lnTo>
                        <a:pt x="1114" y="378"/>
                      </a:lnTo>
                      <a:lnTo>
                        <a:pt x="1097" y="382"/>
                      </a:lnTo>
                      <a:lnTo>
                        <a:pt x="1087" y="392"/>
                      </a:lnTo>
                      <a:lnTo>
                        <a:pt x="1083" y="408"/>
                      </a:lnTo>
                      <a:lnTo>
                        <a:pt x="1081" y="432"/>
                      </a:lnTo>
                      <a:lnTo>
                        <a:pt x="1081" y="495"/>
                      </a:lnTo>
                      <a:lnTo>
                        <a:pt x="1081" y="523"/>
                      </a:lnTo>
                      <a:lnTo>
                        <a:pt x="1079" y="541"/>
                      </a:lnTo>
                      <a:lnTo>
                        <a:pt x="1073" y="553"/>
                      </a:lnTo>
                      <a:lnTo>
                        <a:pt x="1063" y="563"/>
                      </a:lnTo>
                      <a:lnTo>
                        <a:pt x="1045" y="571"/>
                      </a:lnTo>
                      <a:lnTo>
                        <a:pt x="1019" y="581"/>
                      </a:lnTo>
                      <a:lnTo>
                        <a:pt x="967" y="603"/>
                      </a:lnTo>
                      <a:lnTo>
                        <a:pt x="919" y="629"/>
                      </a:lnTo>
                      <a:lnTo>
                        <a:pt x="880" y="660"/>
                      </a:lnTo>
                      <a:lnTo>
                        <a:pt x="844" y="696"/>
                      </a:lnTo>
                      <a:lnTo>
                        <a:pt x="816" y="738"/>
                      </a:lnTo>
                      <a:lnTo>
                        <a:pt x="794" y="784"/>
                      </a:lnTo>
                      <a:lnTo>
                        <a:pt x="780" y="835"/>
                      </a:lnTo>
                      <a:lnTo>
                        <a:pt x="772" y="893"/>
                      </a:lnTo>
                      <a:lnTo>
                        <a:pt x="774" y="951"/>
                      </a:lnTo>
                      <a:lnTo>
                        <a:pt x="784" y="1004"/>
                      </a:lnTo>
                      <a:lnTo>
                        <a:pt x="804" y="1052"/>
                      </a:lnTo>
                      <a:lnTo>
                        <a:pt x="832" y="1096"/>
                      </a:lnTo>
                      <a:lnTo>
                        <a:pt x="866" y="1135"/>
                      </a:lnTo>
                      <a:lnTo>
                        <a:pt x="908" y="1169"/>
                      </a:lnTo>
                      <a:lnTo>
                        <a:pt x="955" y="1201"/>
                      </a:lnTo>
                      <a:lnTo>
                        <a:pt x="1009" y="1231"/>
                      </a:lnTo>
                      <a:lnTo>
                        <a:pt x="1065" y="1255"/>
                      </a:lnTo>
                      <a:lnTo>
                        <a:pt x="1124" y="1279"/>
                      </a:lnTo>
                      <a:lnTo>
                        <a:pt x="1180" y="1302"/>
                      </a:lnTo>
                      <a:lnTo>
                        <a:pt x="1224" y="1324"/>
                      </a:lnTo>
                      <a:lnTo>
                        <a:pt x="1264" y="1352"/>
                      </a:lnTo>
                      <a:lnTo>
                        <a:pt x="1288" y="1376"/>
                      </a:lnTo>
                      <a:lnTo>
                        <a:pt x="1304" y="1404"/>
                      </a:lnTo>
                      <a:lnTo>
                        <a:pt x="1309" y="1432"/>
                      </a:lnTo>
                      <a:lnTo>
                        <a:pt x="1309" y="1460"/>
                      </a:lnTo>
                      <a:lnTo>
                        <a:pt x="1304" y="1487"/>
                      </a:lnTo>
                      <a:lnTo>
                        <a:pt x="1288" y="1511"/>
                      </a:lnTo>
                      <a:lnTo>
                        <a:pt x="1266" y="1533"/>
                      </a:lnTo>
                      <a:lnTo>
                        <a:pt x="1236" y="1551"/>
                      </a:lnTo>
                      <a:lnTo>
                        <a:pt x="1190" y="1567"/>
                      </a:lnTo>
                      <a:lnTo>
                        <a:pt x="1140" y="1573"/>
                      </a:lnTo>
                      <a:lnTo>
                        <a:pt x="1091" y="1569"/>
                      </a:lnTo>
                      <a:lnTo>
                        <a:pt x="1015" y="1557"/>
                      </a:lnTo>
                      <a:lnTo>
                        <a:pt x="941" y="1535"/>
                      </a:lnTo>
                      <a:lnTo>
                        <a:pt x="870" y="1503"/>
                      </a:lnTo>
                      <a:lnTo>
                        <a:pt x="848" y="1493"/>
                      </a:lnTo>
                      <a:lnTo>
                        <a:pt x="832" y="1491"/>
                      </a:lnTo>
                      <a:lnTo>
                        <a:pt x="820" y="1495"/>
                      </a:lnTo>
                      <a:lnTo>
                        <a:pt x="810" y="1509"/>
                      </a:lnTo>
                      <a:lnTo>
                        <a:pt x="802" y="1531"/>
                      </a:lnTo>
                      <a:lnTo>
                        <a:pt x="768" y="1646"/>
                      </a:lnTo>
                      <a:lnTo>
                        <a:pt x="762" y="1674"/>
                      </a:lnTo>
                      <a:lnTo>
                        <a:pt x="762" y="1694"/>
                      </a:lnTo>
                      <a:lnTo>
                        <a:pt x="770" y="1708"/>
                      </a:lnTo>
                      <a:lnTo>
                        <a:pt x="784" y="1722"/>
                      </a:lnTo>
                      <a:lnTo>
                        <a:pt x="810" y="1736"/>
                      </a:lnTo>
                      <a:lnTo>
                        <a:pt x="874" y="1762"/>
                      </a:lnTo>
                      <a:lnTo>
                        <a:pt x="941" y="1780"/>
                      </a:lnTo>
                      <a:lnTo>
                        <a:pt x="1011" y="1792"/>
                      </a:lnTo>
                      <a:lnTo>
                        <a:pt x="1037" y="1797"/>
                      </a:lnTo>
                      <a:lnTo>
                        <a:pt x="1053" y="1803"/>
                      </a:lnTo>
                      <a:lnTo>
                        <a:pt x="1063" y="1813"/>
                      </a:lnTo>
                      <a:lnTo>
                        <a:pt x="1067" y="1831"/>
                      </a:lnTo>
                      <a:lnTo>
                        <a:pt x="1067" y="1859"/>
                      </a:lnTo>
                      <a:lnTo>
                        <a:pt x="1069" y="1935"/>
                      </a:lnTo>
                      <a:lnTo>
                        <a:pt x="1071" y="1957"/>
                      </a:lnTo>
                      <a:lnTo>
                        <a:pt x="1081" y="1972"/>
                      </a:lnTo>
                      <a:lnTo>
                        <a:pt x="1097" y="1982"/>
                      </a:lnTo>
                      <a:lnTo>
                        <a:pt x="1116" y="1986"/>
                      </a:lnTo>
                      <a:lnTo>
                        <a:pt x="1174" y="1986"/>
                      </a:lnTo>
                      <a:lnTo>
                        <a:pt x="1230" y="1986"/>
                      </a:lnTo>
                      <a:lnTo>
                        <a:pt x="1250" y="1982"/>
                      </a:lnTo>
                      <a:lnTo>
                        <a:pt x="1264" y="1972"/>
                      </a:lnTo>
                      <a:lnTo>
                        <a:pt x="1274" y="1959"/>
                      </a:lnTo>
                      <a:lnTo>
                        <a:pt x="1276" y="1937"/>
                      </a:lnTo>
                      <a:lnTo>
                        <a:pt x="1276" y="1885"/>
                      </a:lnTo>
                      <a:lnTo>
                        <a:pt x="1276" y="1833"/>
                      </a:lnTo>
                      <a:lnTo>
                        <a:pt x="1278" y="1809"/>
                      </a:lnTo>
                      <a:lnTo>
                        <a:pt x="1286" y="1792"/>
                      </a:lnTo>
                      <a:lnTo>
                        <a:pt x="1302" y="1780"/>
                      </a:lnTo>
                      <a:lnTo>
                        <a:pt x="1323" y="1770"/>
                      </a:lnTo>
                      <a:lnTo>
                        <a:pt x="1381" y="1750"/>
                      </a:lnTo>
                      <a:lnTo>
                        <a:pt x="1433" y="1722"/>
                      </a:lnTo>
                      <a:lnTo>
                        <a:pt x="1479" y="1688"/>
                      </a:lnTo>
                      <a:lnTo>
                        <a:pt x="1520" y="1644"/>
                      </a:lnTo>
                      <a:lnTo>
                        <a:pt x="1554" y="1595"/>
                      </a:lnTo>
                      <a:lnTo>
                        <a:pt x="1578" y="1543"/>
                      </a:lnTo>
                      <a:lnTo>
                        <a:pt x="1594" y="1489"/>
                      </a:lnTo>
                      <a:lnTo>
                        <a:pt x="1600" y="1436"/>
                      </a:lnTo>
                      <a:lnTo>
                        <a:pt x="1598" y="1380"/>
                      </a:lnTo>
                      <a:lnTo>
                        <a:pt x="1586" y="1326"/>
                      </a:lnTo>
                      <a:lnTo>
                        <a:pt x="1566" y="1275"/>
                      </a:lnTo>
                      <a:lnTo>
                        <a:pt x="1538" y="1227"/>
                      </a:lnTo>
                      <a:lnTo>
                        <a:pt x="1502" y="1183"/>
                      </a:lnTo>
                      <a:lnTo>
                        <a:pt x="1459" y="1143"/>
                      </a:lnTo>
                      <a:lnTo>
                        <a:pt x="1407" y="1112"/>
                      </a:lnTo>
                      <a:lnTo>
                        <a:pt x="1343" y="1078"/>
                      </a:lnTo>
                      <a:lnTo>
                        <a:pt x="1276" y="1050"/>
                      </a:lnTo>
                      <a:lnTo>
                        <a:pt x="1210" y="1022"/>
                      </a:lnTo>
                      <a:lnTo>
                        <a:pt x="1170" y="1004"/>
                      </a:lnTo>
                      <a:lnTo>
                        <a:pt x="1134" y="984"/>
                      </a:lnTo>
                      <a:lnTo>
                        <a:pt x="1101" y="961"/>
                      </a:lnTo>
                      <a:lnTo>
                        <a:pt x="1079" y="937"/>
                      </a:lnTo>
                      <a:lnTo>
                        <a:pt x="1065" y="911"/>
                      </a:lnTo>
                      <a:lnTo>
                        <a:pt x="1059" y="883"/>
                      </a:lnTo>
                      <a:lnTo>
                        <a:pt x="1063" y="857"/>
                      </a:lnTo>
                      <a:lnTo>
                        <a:pt x="1075" y="831"/>
                      </a:lnTo>
                      <a:lnTo>
                        <a:pt x="1095" y="809"/>
                      </a:lnTo>
                      <a:lnTo>
                        <a:pt x="1124" y="794"/>
                      </a:lnTo>
                      <a:lnTo>
                        <a:pt x="1156" y="784"/>
                      </a:lnTo>
                      <a:lnTo>
                        <a:pt x="1190" y="780"/>
                      </a:lnTo>
                      <a:lnTo>
                        <a:pt x="1256" y="780"/>
                      </a:lnTo>
                      <a:lnTo>
                        <a:pt x="1319" y="788"/>
                      </a:lnTo>
                      <a:lnTo>
                        <a:pt x="1381" y="803"/>
                      </a:lnTo>
                      <a:lnTo>
                        <a:pt x="1441" y="827"/>
                      </a:lnTo>
                      <a:lnTo>
                        <a:pt x="1461" y="837"/>
                      </a:lnTo>
                      <a:lnTo>
                        <a:pt x="1477" y="837"/>
                      </a:lnTo>
                      <a:lnTo>
                        <a:pt x="1489" y="833"/>
                      </a:lnTo>
                      <a:lnTo>
                        <a:pt x="1497" y="819"/>
                      </a:lnTo>
                      <a:lnTo>
                        <a:pt x="1504" y="799"/>
                      </a:lnTo>
                      <a:lnTo>
                        <a:pt x="1524" y="734"/>
                      </a:lnTo>
                      <a:lnTo>
                        <a:pt x="1544" y="668"/>
                      </a:lnTo>
                      <a:lnTo>
                        <a:pt x="1546" y="648"/>
                      </a:lnTo>
                      <a:lnTo>
                        <a:pt x="1542" y="630"/>
                      </a:lnTo>
                      <a:lnTo>
                        <a:pt x="1530" y="617"/>
                      </a:lnTo>
                      <a:lnTo>
                        <a:pt x="1514" y="607"/>
                      </a:lnTo>
                      <a:lnTo>
                        <a:pt x="1437" y="577"/>
                      </a:lnTo>
                      <a:lnTo>
                        <a:pt x="1355" y="559"/>
                      </a:lnTo>
                      <a:lnTo>
                        <a:pt x="1325" y="555"/>
                      </a:lnTo>
                      <a:lnTo>
                        <a:pt x="1305" y="549"/>
                      </a:lnTo>
                      <a:lnTo>
                        <a:pt x="1294" y="541"/>
                      </a:lnTo>
                      <a:lnTo>
                        <a:pt x="1288" y="527"/>
                      </a:lnTo>
                      <a:lnTo>
                        <a:pt x="1284" y="507"/>
                      </a:lnTo>
                      <a:lnTo>
                        <a:pt x="1284" y="477"/>
                      </a:lnTo>
                      <a:lnTo>
                        <a:pt x="1284" y="440"/>
                      </a:lnTo>
                      <a:lnTo>
                        <a:pt x="1282" y="412"/>
                      </a:lnTo>
                      <a:lnTo>
                        <a:pt x="1276" y="394"/>
                      </a:lnTo>
                      <a:lnTo>
                        <a:pt x="1266" y="384"/>
                      </a:lnTo>
                      <a:lnTo>
                        <a:pt x="1248" y="378"/>
                      </a:lnTo>
                      <a:lnTo>
                        <a:pt x="1220" y="376"/>
                      </a:lnTo>
                      <a:lnTo>
                        <a:pt x="1182" y="376"/>
                      </a:lnTo>
                      <a:lnTo>
                        <a:pt x="1138" y="376"/>
                      </a:lnTo>
                      <a:close/>
                      <a:moveTo>
                        <a:pt x="1180" y="0"/>
                      </a:moveTo>
                      <a:lnTo>
                        <a:pt x="1302" y="6"/>
                      </a:lnTo>
                      <a:lnTo>
                        <a:pt x="1419" y="24"/>
                      </a:lnTo>
                      <a:lnTo>
                        <a:pt x="1532" y="54"/>
                      </a:lnTo>
                      <a:lnTo>
                        <a:pt x="1642" y="94"/>
                      </a:lnTo>
                      <a:lnTo>
                        <a:pt x="1743" y="143"/>
                      </a:lnTo>
                      <a:lnTo>
                        <a:pt x="1841" y="203"/>
                      </a:lnTo>
                      <a:lnTo>
                        <a:pt x="1932" y="271"/>
                      </a:lnTo>
                      <a:lnTo>
                        <a:pt x="2016" y="346"/>
                      </a:lnTo>
                      <a:lnTo>
                        <a:pt x="2091" y="430"/>
                      </a:lnTo>
                      <a:lnTo>
                        <a:pt x="2161" y="521"/>
                      </a:lnTo>
                      <a:lnTo>
                        <a:pt x="2219" y="619"/>
                      </a:lnTo>
                      <a:lnTo>
                        <a:pt x="2269" y="722"/>
                      </a:lnTo>
                      <a:lnTo>
                        <a:pt x="2308" y="829"/>
                      </a:lnTo>
                      <a:lnTo>
                        <a:pt x="2338" y="943"/>
                      </a:lnTo>
                      <a:lnTo>
                        <a:pt x="2356" y="1060"/>
                      </a:lnTo>
                      <a:lnTo>
                        <a:pt x="2362" y="1181"/>
                      </a:lnTo>
                      <a:lnTo>
                        <a:pt x="2356" y="1300"/>
                      </a:lnTo>
                      <a:lnTo>
                        <a:pt x="2338" y="1418"/>
                      </a:lnTo>
                      <a:lnTo>
                        <a:pt x="2308" y="1531"/>
                      </a:lnTo>
                      <a:lnTo>
                        <a:pt x="2269" y="1640"/>
                      </a:lnTo>
                      <a:lnTo>
                        <a:pt x="2219" y="1744"/>
                      </a:lnTo>
                      <a:lnTo>
                        <a:pt x="2159" y="1841"/>
                      </a:lnTo>
                      <a:lnTo>
                        <a:pt x="2091" y="1931"/>
                      </a:lnTo>
                      <a:lnTo>
                        <a:pt x="2016" y="2014"/>
                      </a:lnTo>
                      <a:lnTo>
                        <a:pt x="1932" y="2092"/>
                      </a:lnTo>
                      <a:lnTo>
                        <a:pt x="1841" y="2159"/>
                      </a:lnTo>
                      <a:lnTo>
                        <a:pt x="1743" y="2217"/>
                      </a:lnTo>
                      <a:lnTo>
                        <a:pt x="1640" y="2267"/>
                      </a:lnTo>
                      <a:lnTo>
                        <a:pt x="1532" y="2306"/>
                      </a:lnTo>
                      <a:lnTo>
                        <a:pt x="1419" y="2336"/>
                      </a:lnTo>
                      <a:lnTo>
                        <a:pt x="1302" y="2354"/>
                      </a:lnTo>
                      <a:lnTo>
                        <a:pt x="1180" y="2360"/>
                      </a:lnTo>
                      <a:lnTo>
                        <a:pt x="1061" y="2354"/>
                      </a:lnTo>
                      <a:lnTo>
                        <a:pt x="943" y="2336"/>
                      </a:lnTo>
                      <a:lnTo>
                        <a:pt x="830" y="2306"/>
                      </a:lnTo>
                      <a:lnTo>
                        <a:pt x="721" y="2267"/>
                      </a:lnTo>
                      <a:lnTo>
                        <a:pt x="617" y="2217"/>
                      </a:lnTo>
                      <a:lnTo>
                        <a:pt x="522" y="2159"/>
                      </a:lnTo>
                      <a:lnTo>
                        <a:pt x="430" y="2090"/>
                      </a:lnTo>
                      <a:lnTo>
                        <a:pt x="346" y="2014"/>
                      </a:lnTo>
                      <a:lnTo>
                        <a:pt x="269" y="1931"/>
                      </a:lnTo>
                      <a:lnTo>
                        <a:pt x="201" y="1839"/>
                      </a:lnTo>
                      <a:lnTo>
                        <a:pt x="144" y="1742"/>
                      </a:lnTo>
                      <a:lnTo>
                        <a:pt x="94" y="1640"/>
                      </a:lnTo>
                      <a:lnTo>
                        <a:pt x="54" y="1531"/>
                      </a:lnTo>
                      <a:lnTo>
                        <a:pt x="24" y="1418"/>
                      </a:lnTo>
                      <a:lnTo>
                        <a:pt x="6" y="1300"/>
                      </a:lnTo>
                      <a:lnTo>
                        <a:pt x="0" y="1181"/>
                      </a:lnTo>
                      <a:lnTo>
                        <a:pt x="6" y="1060"/>
                      </a:lnTo>
                      <a:lnTo>
                        <a:pt x="24" y="943"/>
                      </a:lnTo>
                      <a:lnTo>
                        <a:pt x="54" y="829"/>
                      </a:lnTo>
                      <a:lnTo>
                        <a:pt x="94" y="722"/>
                      </a:lnTo>
                      <a:lnTo>
                        <a:pt x="144" y="619"/>
                      </a:lnTo>
                      <a:lnTo>
                        <a:pt x="203" y="521"/>
                      </a:lnTo>
                      <a:lnTo>
                        <a:pt x="271" y="430"/>
                      </a:lnTo>
                      <a:lnTo>
                        <a:pt x="346" y="346"/>
                      </a:lnTo>
                      <a:lnTo>
                        <a:pt x="430" y="271"/>
                      </a:lnTo>
                      <a:lnTo>
                        <a:pt x="522" y="203"/>
                      </a:lnTo>
                      <a:lnTo>
                        <a:pt x="619" y="143"/>
                      </a:lnTo>
                      <a:lnTo>
                        <a:pt x="723" y="94"/>
                      </a:lnTo>
                      <a:lnTo>
                        <a:pt x="830" y="54"/>
                      </a:lnTo>
                      <a:lnTo>
                        <a:pt x="943" y="24"/>
                      </a:lnTo>
                      <a:lnTo>
                        <a:pt x="1061" y="6"/>
                      </a:lnTo>
                      <a:lnTo>
                        <a:pt x="118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6848" tIns="33424" rIns="66848" bIns="33424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94005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88009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82014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7601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470023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6402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58032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952037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N" sz="1389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40" name="Freeform 18">
                  <a:extLst>
                    <a:ext uri="{FF2B5EF4-FFF2-40B4-BE49-F238E27FC236}">
                      <a16:creationId xmlns="" xmlns:a16="http://schemas.microsoft.com/office/drawing/2014/main" id="{2EA377DC-EEE1-41EC-9C19-1BDACB4971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6488" y="4357688"/>
                  <a:ext cx="646113" cy="741363"/>
                </a:xfrm>
                <a:custGeom>
                  <a:avLst/>
                  <a:gdLst>
                    <a:gd name="T0" fmla="*/ 121 w 814"/>
                    <a:gd name="T1" fmla="*/ 0 h 935"/>
                    <a:gd name="T2" fmla="*/ 690 w 814"/>
                    <a:gd name="T3" fmla="*/ 0 h 935"/>
                    <a:gd name="T4" fmla="*/ 724 w 814"/>
                    <a:gd name="T5" fmla="*/ 4 h 935"/>
                    <a:gd name="T6" fmla="*/ 752 w 814"/>
                    <a:gd name="T7" fmla="*/ 16 h 935"/>
                    <a:gd name="T8" fmla="*/ 778 w 814"/>
                    <a:gd name="T9" fmla="*/ 36 h 935"/>
                    <a:gd name="T10" fmla="*/ 796 w 814"/>
                    <a:gd name="T11" fmla="*/ 60 h 935"/>
                    <a:gd name="T12" fmla="*/ 810 w 814"/>
                    <a:gd name="T13" fmla="*/ 90 h 935"/>
                    <a:gd name="T14" fmla="*/ 814 w 814"/>
                    <a:gd name="T15" fmla="*/ 121 h 935"/>
                    <a:gd name="T16" fmla="*/ 814 w 814"/>
                    <a:gd name="T17" fmla="*/ 811 h 935"/>
                    <a:gd name="T18" fmla="*/ 808 w 814"/>
                    <a:gd name="T19" fmla="*/ 845 h 935"/>
                    <a:gd name="T20" fmla="*/ 796 w 814"/>
                    <a:gd name="T21" fmla="*/ 873 h 935"/>
                    <a:gd name="T22" fmla="*/ 778 w 814"/>
                    <a:gd name="T23" fmla="*/ 899 h 935"/>
                    <a:gd name="T24" fmla="*/ 752 w 814"/>
                    <a:gd name="T25" fmla="*/ 917 h 935"/>
                    <a:gd name="T26" fmla="*/ 724 w 814"/>
                    <a:gd name="T27" fmla="*/ 931 h 935"/>
                    <a:gd name="T28" fmla="*/ 690 w 814"/>
                    <a:gd name="T29" fmla="*/ 935 h 935"/>
                    <a:gd name="T30" fmla="*/ 121 w 814"/>
                    <a:gd name="T31" fmla="*/ 935 h 935"/>
                    <a:gd name="T32" fmla="*/ 90 w 814"/>
                    <a:gd name="T33" fmla="*/ 931 h 935"/>
                    <a:gd name="T34" fmla="*/ 60 w 814"/>
                    <a:gd name="T35" fmla="*/ 917 h 935"/>
                    <a:gd name="T36" fmla="*/ 36 w 814"/>
                    <a:gd name="T37" fmla="*/ 899 h 935"/>
                    <a:gd name="T38" fmla="*/ 16 w 814"/>
                    <a:gd name="T39" fmla="*/ 873 h 935"/>
                    <a:gd name="T40" fmla="*/ 4 w 814"/>
                    <a:gd name="T41" fmla="*/ 845 h 935"/>
                    <a:gd name="T42" fmla="*/ 0 w 814"/>
                    <a:gd name="T43" fmla="*/ 811 h 935"/>
                    <a:gd name="T44" fmla="*/ 0 w 814"/>
                    <a:gd name="T45" fmla="*/ 121 h 935"/>
                    <a:gd name="T46" fmla="*/ 4 w 814"/>
                    <a:gd name="T47" fmla="*/ 90 h 935"/>
                    <a:gd name="T48" fmla="*/ 16 w 814"/>
                    <a:gd name="T49" fmla="*/ 60 h 935"/>
                    <a:gd name="T50" fmla="*/ 36 w 814"/>
                    <a:gd name="T51" fmla="*/ 36 h 935"/>
                    <a:gd name="T52" fmla="*/ 60 w 814"/>
                    <a:gd name="T53" fmla="*/ 16 h 935"/>
                    <a:gd name="T54" fmla="*/ 90 w 814"/>
                    <a:gd name="T55" fmla="*/ 4 h 935"/>
                    <a:gd name="T56" fmla="*/ 121 w 814"/>
                    <a:gd name="T57" fmla="*/ 0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14" h="935">
                      <a:moveTo>
                        <a:pt x="121" y="0"/>
                      </a:moveTo>
                      <a:lnTo>
                        <a:pt x="690" y="0"/>
                      </a:lnTo>
                      <a:lnTo>
                        <a:pt x="724" y="4"/>
                      </a:lnTo>
                      <a:lnTo>
                        <a:pt x="752" y="16"/>
                      </a:lnTo>
                      <a:lnTo>
                        <a:pt x="778" y="36"/>
                      </a:lnTo>
                      <a:lnTo>
                        <a:pt x="796" y="60"/>
                      </a:lnTo>
                      <a:lnTo>
                        <a:pt x="810" y="90"/>
                      </a:lnTo>
                      <a:lnTo>
                        <a:pt x="814" y="121"/>
                      </a:lnTo>
                      <a:lnTo>
                        <a:pt x="814" y="811"/>
                      </a:lnTo>
                      <a:lnTo>
                        <a:pt x="808" y="845"/>
                      </a:lnTo>
                      <a:lnTo>
                        <a:pt x="796" y="873"/>
                      </a:lnTo>
                      <a:lnTo>
                        <a:pt x="778" y="899"/>
                      </a:lnTo>
                      <a:lnTo>
                        <a:pt x="752" y="917"/>
                      </a:lnTo>
                      <a:lnTo>
                        <a:pt x="724" y="931"/>
                      </a:lnTo>
                      <a:lnTo>
                        <a:pt x="690" y="935"/>
                      </a:lnTo>
                      <a:lnTo>
                        <a:pt x="121" y="935"/>
                      </a:lnTo>
                      <a:lnTo>
                        <a:pt x="90" y="931"/>
                      </a:lnTo>
                      <a:lnTo>
                        <a:pt x="60" y="917"/>
                      </a:lnTo>
                      <a:lnTo>
                        <a:pt x="36" y="899"/>
                      </a:lnTo>
                      <a:lnTo>
                        <a:pt x="16" y="873"/>
                      </a:lnTo>
                      <a:lnTo>
                        <a:pt x="4" y="845"/>
                      </a:lnTo>
                      <a:lnTo>
                        <a:pt x="0" y="811"/>
                      </a:lnTo>
                      <a:lnTo>
                        <a:pt x="0" y="121"/>
                      </a:lnTo>
                      <a:lnTo>
                        <a:pt x="4" y="90"/>
                      </a:lnTo>
                      <a:lnTo>
                        <a:pt x="16" y="60"/>
                      </a:lnTo>
                      <a:lnTo>
                        <a:pt x="36" y="36"/>
                      </a:lnTo>
                      <a:lnTo>
                        <a:pt x="60" y="16"/>
                      </a:lnTo>
                      <a:lnTo>
                        <a:pt x="90" y="4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6848" tIns="33424" rIns="66848" bIns="33424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94005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88009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82014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7601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470023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64028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58032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952037" algn="l" defTabSz="988009" rtl="0" eaLnBrk="1" latinLnBrk="0" hangingPunct="1">
                    <a:defRPr sz="1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N" sz="1389">
                    <a:solidFill>
                      <a:schemeClr val="accent3"/>
                    </a:solidFill>
                  </a:endParaRPr>
                </a:p>
              </p:txBody>
            </p:sp>
          </p:grpSp>
        </p:grpSp>
      </p:grp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295F082C-9C9B-482D-8A1F-DB56F9F487DB}"/>
              </a:ext>
            </a:extLst>
          </p:cNvPr>
          <p:cNvSpPr/>
          <p:nvPr/>
        </p:nvSpPr>
        <p:spPr>
          <a:xfrm>
            <a:off x="1068380" y="2481925"/>
            <a:ext cx="2558442" cy="370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PAGU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pada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Perpres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54/2020 Rp128,77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triliun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pasca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penyesuaian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dan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realokasi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anggaran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DAK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Nonfisik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untuk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penanganan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Covid-19,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realokasi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digunakan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untuk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sumber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pendanaan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BOK </a:t>
            </a:r>
            <a:r>
              <a:rPr lang="en-US" sz="1200" b="1" dirty="0" err="1" smtClean="0">
                <a:solidFill>
                  <a:schemeClr val="tx1"/>
                </a:solidFill>
                <a:latin typeface="Staatliches" panose="020B0604020202020204" charset="0"/>
              </a:rPr>
              <a:t>Tambahan</a:t>
            </a:r>
            <a:r>
              <a:rPr lang="en-US" sz="1200" b="1" dirty="0" smtClean="0">
                <a:solidFill>
                  <a:schemeClr val="tx1"/>
                </a:solidFill>
                <a:latin typeface="Staatliches" panose="020B0604020202020204" charset="0"/>
              </a:rPr>
              <a:t> </a:t>
            </a:r>
            <a:endParaRPr lang="en-ID" sz="1200" b="1" dirty="0">
              <a:solidFill>
                <a:schemeClr val="tx1"/>
              </a:solidFill>
              <a:latin typeface="Staatliches" panose="020B0604020202020204" charset="0"/>
            </a:endParaRPr>
          </a:p>
        </p:txBody>
      </p:sp>
      <p:sp>
        <p:nvSpPr>
          <p:cNvPr id="42" name="Google Shape;439;p26"/>
          <p:cNvSpPr/>
          <p:nvPr/>
        </p:nvSpPr>
        <p:spPr>
          <a:xfrm>
            <a:off x="359196" y="1947095"/>
            <a:ext cx="3684635" cy="4453705"/>
          </a:xfrm>
          <a:custGeom>
            <a:avLst/>
            <a:gdLst/>
            <a:ahLst/>
            <a:cxnLst/>
            <a:rect l="l" t="t" r="r" b="b"/>
            <a:pathLst>
              <a:path w="53747" h="74336" extrusionOk="0">
                <a:moveTo>
                  <a:pt x="52246" y="65"/>
                </a:moveTo>
                <a:cubicBezTo>
                  <a:pt x="53040" y="65"/>
                  <a:pt x="53682" y="711"/>
                  <a:pt x="53682" y="1501"/>
                </a:cubicBezTo>
                <a:lnTo>
                  <a:pt x="53682" y="72835"/>
                </a:lnTo>
                <a:cubicBezTo>
                  <a:pt x="53682" y="73625"/>
                  <a:pt x="53040" y="74268"/>
                  <a:pt x="52246" y="74268"/>
                </a:cubicBezTo>
                <a:lnTo>
                  <a:pt x="1501" y="74268"/>
                </a:lnTo>
                <a:cubicBezTo>
                  <a:pt x="711" y="74268"/>
                  <a:pt x="65" y="73625"/>
                  <a:pt x="65" y="72835"/>
                </a:cubicBezTo>
                <a:lnTo>
                  <a:pt x="65" y="1501"/>
                </a:lnTo>
                <a:cubicBezTo>
                  <a:pt x="65" y="711"/>
                  <a:pt x="711" y="65"/>
                  <a:pt x="1501" y="65"/>
                </a:cubicBezTo>
                <a:close/>
                <a:moveTo>
                  <a:pt x="1501" y="1"/>
                </a:moveTo>
                <a:cubicBezTo>
                  <a:pt x="676" y="1"/>
                  <a:pt x="0" y="675"/>
                  <a:pt x="0" y="1501"/>
                </a:cubicBezTo>
                <a:lnTo>
                  <a:pt x="0" y="72835"/>
                </a:lnTo>
                <a:cubicBezTo>
                  <a:pt x="0" y="73660"/>
                  <a:pt x="676" y="74336"/>
                  <a:pt x="1501" y="74336"/>
                </a:cubicBezTo>
                <a:lnTo>
                  <a:pt x="52246" y="74336"/>
                </a:lnTo>
                <a:cubicBezTo>
                  <a:pt x="53076" y="74336"/>
                  <a:pt x="53747" y="73660"/>
                  <a:pt x="53747" y="72835"/>
                </a:cubicBezTo>
                <a:lnTo>
                  <a:pt x="53747" y="1501"/>
                </a:lnTo>
                <a:cubicBezTo>
                  <a:pt x="53747" y="675"/>
                  <a:pt x="53076" y="1"/>
                  <a:pt x="52246" y="1"/>
                </a:cubicBezTo>
                <a:close/>
              </a:path>
            </a:pathLst>
          </a:custGeom>
          <a:ln w="28575">
            <a:solidFill>
              <a:schemeClr val="accent1"/>
            </a:solidFill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roup 89">
            <a:extLst>
              <a:ext uri="{FF2B5EF4-FFF2-40B4-BE49-F238E27FC236}">
                <a16:creationId xmlns:lc="http://schemas.openxmlformats.org/drawingml/2006/lockedCanvas" xmlns:a16="http://schemas.microsoft.com/office/drawing/2014/main" xmlns="" id="{D63D630D-F084-49B3-BEF6-531BFEF6EB7B}"/>
              </a:ext>
            </a:extLst>
          </p:cNvPr>
          <p:cNvGrpSpPr/>
          <p:nvPr/>
        </p:nvGrpSpPr>
        <p:grpSpPr>
          <a:xfrm>
            <a:off x="460608" y="3363470"/>
            <a:ext cx="3631037" cy="2976463"/>
            <a:chOff x="6096925" y="3122754"/>
            <a:chExt cx="4372465" cy="2280592"/>
          </a:xfrm>
        </p:grpSpPr>
        <p:sp>
          <p:nvSpPr>
            <p:cNvPr id="44" name="TextBox 2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93B6541-F160-4D1D-A842-14C9B4CC24FC}"/>
                </a:ext>
              </a:extLst>
            </p:cNvPr>
            <p:cNvSpPr txBox="1"/>
            <p:nvPr/>
          </p:nvSpPr>
          <p:spPr>
            <a:xfrm>
              <a:off x="9307169" y="3122754"/>
              <a:ext cx="1103370" cy="1768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d-ID" sz="900" b="1" dirty="0">
                  <a:solidFill>
                    <a:schemeClr val="accent1">
                      <a:lumMod val="50000"/>
                    </a:schemeClr>
                  </a:solidFill>
                </a:rPr>
                <a:t>Triliun Rupiah</a:t>
              </a:r>
            </a:p>
          </p:txBody>
        </p:sp>
        <p:graphicFrame>
          <p:nvGraphicFramePr>
            <p:cNvPr id="45" name="Chart 44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866033E2-AF1B-4FF6-BDA5-D63DE3EA2E6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85976720"/>
                </p:ext>
              </p:extLst>
            </p:nvPr>
          </p:nvGraphicFramePr>
          <p:xfrm>
            <a:off x="6096925" y="3450398"/>
            <a:ext cx="4372465" cy="19529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6" name="TextBox 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AFE0EC6E-89CE-491E-9F24-7196C5F5CBD9}"/>
                </a:ext>
              </a:extLst>
            </p:cNvPr>
            <p:cNvSpPr txBox="1"/>
            <p:nvPr/>
          </p:nvSpPr>
          <p:spPr>
            <a:xfrm>
              <a:off x="6577410" y="3580229"/>
              <a:ext cx="725831" cy="17686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rgbClr val="002060"/>
                  </a:solidFill>
                </a:rPr>
                <a:t>(94,6%)</a:t>
              </a:r>
            </a:p>
          </p:txBody>
        </p:sp>
        <p:sp>
          <p:nvSpPr>
            <p:cNvPr id="47" name="TextBox 3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F4088395-A0BA-430E-82E2-96053B9B735F}"/>
                </a:ext>
              </a:extLst>
            </p:cNvPr>
            <p:cNvSpPr txBox="1"/>
            <p:nvPr/>
          </p:nvSpPr>
          <p:spPr>
            <a:xfrm>
              <a:off x="7335796" y="3345420"/>
              <a:ext cx="694639" cy="17686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rgbClr val="002060"/>
                  </a:solidFill>
                </a:rPr>
                <a:t>(73,1%)</a:t>
              </a:r>
            </a:p>
          </p:txBody>
        </p:sp>
        <p:sp>
          <p:nvSpPr>
            <p:cNvPr id="48" name="TextBox 4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D5D88084-6609-465C-9287-9EDB186384DA}"/>
                </a:ext>
              </a:extLst>
            </p:cNvPr>
            <p:cNvSpPr txBox="1"/>
            <p:nvPr/>
          </p:nvSpPr>
          <p:spPr>
            <a:xfrm>
              <a:off x="7976477" y="3407428"/>
              <a:ext cx="694639" cy="17686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rgbClr val="002060"/>
                  </a:solidFill>
                </a:rPr>
                <a:t>(91,7%)</a:t>
              </a:r>
            </a:p>
          </p:txBody>
        </p:sp>
        <p:sp>
          <p:nvSpPr>
            <p:cNvPr id="49" name="TextBox 5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D84EA48B-8AA9-4FE6-A9E8-B9B40E6B60AF}"/>
                </a:ext>
              </a:extLst>
            </p:cNvPr>
            <p:cNvSpPr txBox="1"/>
            <p:nvPr/>
          </p:nvSpPr>
          <p:spPr>
            <a:xfrm>
              <a:off x="8617159" y="3346515"/>
              <a:ext cx="694639" cy="17686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rgbClr val="002060"/>
                  </a:solidFill>
                </a:rPr>
                <a:t>(93,4%)</a:t>
              </a:r>
            </a:p>
          </p:txBody>
        </p:sp>
        <p:sp>
          <p:nvSpPr>
            <p:cNvPr id="50" name="TextBox 8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8DC0253F-B008-4420-A31F-D5CC3B7A588F}"/>
                </a:ext>
              </a:extLst>
            </p:cNvPr>
            <p:cNvSpPr txBox="1"/>
            <p:nvPr/>
          </p:nvSpPr>
          <p:spPr>
            <a:xfrm>
              <a:off x="9239101" y="3298722"/>
              <a:ext cx="694639" cy="17686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rgbClr val="002060"/>
                  </a:solidFill>
                </a:rPr>
                <a:t>(96,0%)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>
            <a:extLst>
              <a:ext uri="{FF2B5EF4-FFF2-40B4-BE49-F238E27FC236}">
                <a16:creationId xmlns:a16="http://schemas.microsoft.com/office/drawing/2014/main" xmlns="" id="{370B593E-E180-40A0-BB83-3FACA1DF6168}"/>
              </a:ext>
            </a:extLst>
          </p:cNvPr>
          <p:cNvGrpSpPr/>
          <p:nvPr/>
        </p:nvGrpSpPr>
        <p:grpSpPr>
          <a:xfrm>
            <a:off x="8029194" y="935937"/>
            <a:ext cx="2084311" cy="2520392"/>
            <a:chOff x="5548112" y="624503"/>
            <a:chExt cx="1188132" cy="1965724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3" name="Group 98">
              <a:extLst>
                <a:ext uri="{FF2B5EF4-FFF2-40B4-BE49-F238E27FC236}">
                  <a16:creationId xmlns:a16="http://schemas.microsoft.com/office/drawing/2014/main" xmlns="" id="{A4E7866F-984A-4B1F-84B8-41DA3AC52163}"/>
                </a:ext>
              </a:extLst>
            </p:cNvPr>
            <p:cNvGrpSpPr/>
            <p:nvPr/>
          </p:nvGrpSpPr>
          <p:grpSpPr>
            <a:xfrm>
              <a:off x="5548112" y="624503"/>
              <a:ext cx="1188132" cy="1965724"/>
              <a:chOff x="467544" y="987574"/>
              <a:chExt cx="1584176" cy="2229857"/>
            </a:xfrm>
            <a:grpFill/>
          </p:grpSpPr>
          <p:sp>
            <p:nvSpPr>
              <p:cNvPr id="101" name="Rounded Rectangle 52">
                <a:extLst>
                  <a:ext uri="{FF2B5EF4-FFF2-40B4-BE49-F238E27FC236}">
                    <a16:creationId xmlns:a16="http://schemas.microsoft.com/office/drawing/2014/main" xmlns="" id="{7B4C35B0-A060-49F2-A1ED-2C7CB8C563CD}"/>
                  </a:ext>
                </a:extLst>
              </p:cNvPr>
              <p:cNvSpPr/>
              <p:nvPr/>
            </p:nvSpPr>
            <p:spPr bwMode="auto">
              <a:xfrm>
                <a:off x="467544" y="987574"/>
                <a:ext cx="1584176" cy="2229857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377"/>
                <a:endParaRPr lang="en-US" sz="1200" dirty="0">
                  <a:latin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F6D1CA2F-26BE-4B1B-B75D-B81C152890FE}"/>
                  </a:ext>
                </a:extLst>
              </p:cNvPr>
              <p:cNvSpPr/>
              <p:nvPr/>
            </p:nvSpPr>
            <p:spPr>
              <a:xfrm>
                <a:off x="691949" y="1096071"/>
                <a:ext cx="1149879" cy="32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622284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Segoe UI" pitchFamily="34" charset="0"/>
                    <a:cs typeface="Segoe UI" pitchFamily="34" charset="0"/>
                  </a:rPr>
                  <a:t>TKG PNSD</a:t>
                </a:r>
                <a:endParaRPr lang="en-US" sz="20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xmlns="" id="{82FA99E2-DF53-44CD-A572-DFE133A8A7B4}"/>
                  </a:ext>
                </a:extLst>
              </p:cNvPr>
              <p:cNvCxnSpPr/>
              <p:nvPr/>
            </p:nvCxnSpPr>
            <p:spPr>
              <a:xfrm>
                <a:off x="467544" y="1480915"/>
                <a:ext cx="1584176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645D3D7B-9A31-4560-B684-59402FFCA748}"/>
                </a:ext>
              </a:extLst>
            </p:cNvPr>
            <p:cNvSpPr/>
            <p:nvPr/>
          </p:nvSpPr>
          <p:spPr>
            <a:xfrm>
              <a:off x="5586900" y="1092538"/>
              <a:ext cx="1128009" cy="12890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Memberikan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kompensasi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atas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kesulitah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hidup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bagi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guru yang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mengajar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di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desa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sangat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tertinggal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sebesar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1 (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satu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) kali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gaji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pokok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PNS yang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bersangkutan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tidak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termasuk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bulan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ke-13</a:t>
              </a:r>
            </a:p>
            <a:p>
              <a:pPr defTabSz="466714">
                <a:lnSpc>
                  <a:spcPct val="90000"/>
                </a:lnSpc>
              </a:pPr>
              <a:r>
                <a:rPr lang="fi-FI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 :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Rp1,9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</a:t>
              </a:r>
              <a:r>
                <a:rPr lang="fi-FI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	</a:t>
              </a:r>
              <a:endParaRPr lang="fi-FI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" name="Group 103">
            <a:extLst>
              <a:ext uri="{FF2B5EF4-FFF2-40B4-BE49-F238E27FC236}">
                <a16:creationId xmlns:a16="http://schemas.microsoft.com/office/drawing/2014/main" xmlns="" id="{CE29E89E-124C-4B14-B1D9-8328ADA44673}"/>
              </a:ext>
            </a:extLst>
          </p:cNvPr>
          <p:cNvGrpSpPr/>
          <p:nvPr/>
        </p:nvGrpSpPr>
        <p:grpSpPr>
          <a:xfrm>
            <a:off x="137158" y="954838"/>
            <a:ext cx="2015085" cy="2572564"/>
            <a:chOff x="467544" y="987574"/>
            <a:chExt cx="1616455" cy="2206370"/>
          </a:xfrm>
          <a:solidFill>
            <a:srgbClr val="996633"/>
          </a:solidFill>
        </p:grpSpPr>
        <p:sp>
          <p:nvSpPr>
            <p:cNvPr id="105" name="Rounded Rectangle 42">
              <a:extLst>
                <a:ext uri="{FF2B5EF4-FFF2-40B4-BE49-F238E27FC236}">
                  <a16:creationId xmlns:a16="http://schemas.microsoft.com/office/drawing/2014/main" xmlns="" id="{A8E9A9C7-3CF5-45B7-8B82-344A0F63F3EC}"/>
                </a:ext>
              </a:extLst>
            </p:cNvPr>
            <p:cNvSpPr/>
            <p:nvPr/>
          </p:nvSpPr>
          <p:spPr bwMode="auto">
            <a:xfrm>
              <a:off x="467544" y="987574"/>
              <a:ext cx="1584176" cy="2206370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D8D8C8F0-D901-4703-96FD-C18404896F2C}"/>
                </a:ext>
              </a:extLst>
            </p:cNvPr>
            <p:cNvCxnSpPr/>
            <p:nvPr/>
          </p:nvCxnSpPr>
          <p:spPr>
            <a:xfrm>
              <a:off x="467544" y="1452749"/>
              <a:ext cx="1584176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DFB44B73-EC70-4AF4-A433-D3AC0FBE61F7}"/>
                </a:ext>
              </a:extLst>
            </p:cNvPr>
            <p:cNvSpPr/>
            <p:nvPr/>
          </p:nvSpPr>
          <p:spPr>
            <a:xfrm>
              <a:off x="680292" y="1056834"/>
              <a:ext cx="1149879" cy="31675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BOS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B33596E1-3450-4F7E-A9AB-D0E3B52933FC}"/>
                </a:ext>
              </a:extLst>
            </p:cNvPr>
            <p:cNvSpPr/>
            <p:nvPr/>
          </p:nvSpPr>
          <p:spPr>
            <a:xfrm>
              <a:off x="491727" y="1539531"/>
              <a:ext cx="1592272" cy="12749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Pencapaian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program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wajib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belajar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12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tahun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(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pendidikan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dasar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menengah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) yang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ea typeface="Cambria" pitchFamily="18" charset="0"/>
                  <a:cs typeface="Segoe UI" pitchFamily="34" charset="0"/>
                </a:rPr>
                <a:t>bermutu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dalam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memenuhi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capaian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Standar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Nasional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Pendidikan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(SNP)</a:t>
              </a:r>
            </a:p>
            <a:p>
              <a:pPr algn="just" defTabSz="466714">
                <a:lnSpc>
                  <a:spcPct val="90000"/>
                </a:lnSpc>
              </a:pPr>
              <a:r>
                <a:rPr lang="fi-FI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 :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Rp53,5 T</a:t>
              </a:r>
              <a:endParaRPr lang="fi-FI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5" name="Group 108">
            <a:extLst>
              <a:ext uri="{FF2B5EF4-FFF2-40B4-BE49-F238E27FC236}">
                <a16:creationId xmlns:a16="http://schemas.microsoft.com/office/drawing/2014/main" xmlns="" id="{50970E4E-D38E-4241-AE4E-438010A352C4}"/>
              </a:ext>
            </a:extLst>
          </p:cNvPr>
          <p:cNvGrpSpPr/>
          <p:nvPr/>
        </p:nvGrpSpPr>
        <p:grpSpPr>
          <a:xfrm>
            <a:off x="10145893" y="926909"/>
            <a:ext cx="2046107" cy="2508043"/>
            <a:chOff x="515043" y="968610"/>
            <a:chExt cx="1692409" cy="2173024"/>
          </a:xfrm>
        </p:grpSpPr>
        <p:sp>
          <p:nvSpPr>
            <p:cNvPr id="110" name="Rounded Rectangle 57">
              <a:extLst>
                <a:ext uri="{FF2B5EF4-FFF2-40B4-BE49-F238E27FC236}">
                  <a16:creationId xmlns:a16="http://schemas.microsoft.com/office/drawing/2014/main" xmlns="" id="{606C3694-CA17-468E-A89D-1EE4DA0D064A}"/>
                </a:ext>
              </a:extLst>
            </p:cNvPr>
            <p:cNvSpPr/>
            <p:nvPr/>
          </p:nvSpPr>
          <p:spPr bwMode="auto">
            <a:xfrm>
              <a:off x="532223" y="968610"/>
              <a:ext cx="1584176" cy="217302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A6FCA1A6-DC0E-4CFC-8942-6E8AA3580AE3}"/>
                </a:ext>
              </a:extLst>
            </p:cNvPr>
            <p:cNvSpPr/>
            <p:nvPr/>
          </p:nvSpPr>
          <p:spPr>
            <a:xfrm>
              <a:off x="577004" y="1451760"/>
              <a:ext cx="1630448" cy="1583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Pembiayaan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bidang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kesehatan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khususnya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pelayanan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promotif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preventif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di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puskesmas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dinas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kesehatan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mendukung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penanganan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i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stunting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serta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peningkatan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pelayanan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kesehatan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tingkat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pertama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berupa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akreditasi</a:t>
              </a:r>
              <a:r>
                <a:rPr lang="en-US" sz="11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1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puskesmas</a:t>
              </a:r>
              <a:endParaRPr lang="en-US" sz="11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ct val="90000"/>
                </a:lnSpc>
              </a:pPr>
              <a:r>
                <a:rPr lang="fi-FI" sz="11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 : </a:t>
              </a:r>
              <a:r>
                <a:rPr lang="fi-FI" sz="11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Rp13,4 </a:t>
              </a:r>
              <a:r>
                <a:rPr lang="fi-FI" sz="11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</a:t>
              </a:r>
              <a:r>
                <a:rPr lang="fi-FI" sz="11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	</a:t>
              </a:r>
              <a:endParaRPr lang="fi-FI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xmlns="" id="{41F4D860-6BA9-4DE9-B30C-2CEA2A9104BC}"/>
                </a:ext>
              </a:extLst>
            </p:cNvPr>
            <p:cNvCxnSpPr/>
            <p:nvPr/>
          </p:nvCxnSpPr>
          <p:spPr>
            <a:xfrm>
              <a:off x="515043" y="1446578"/>
              <a:ext cx="158417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xmlns="" id="{D0A47A9D-FBFB-4D6A-8D47-2AE1BD5564B5}"/>
                </a:ext>
              </a:extLst>
            </p:cNvPr>
            <p:cNvSpPr/>
            <p:nvPr/>
          </p:nvSpPr>
          <p:spPr>
            <a:xfrm>
              <a:off x="732193" y="1067561"/>
              <a:ext cx="1149878" cy="319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BOK</a:t>
              </a:r>
            </a:p>
          </p:txBody>
        </p:sp>
      </p:grpSp>
      <p:grpSp>
        <p:nvGrpSpPr>
          <p:cNvPr id="6" name="Group 113">
            <a:extLst>
              <a:ext uri="{FF2B5EF4-FFF2-40B4-BE49-F238E27FC236}">
                <a16:creationId xmlns:a16="http://schemas.microsoft.com/office/drawing/2014/main" xmlns="" id="{AB3F02EA-631F-4FCF-8346-2802A35C02E4}"/>
              </a:ext>
            </a:extLst>
          </p:cNvPr>
          <p:cNvGrpSpPr/>
          <p:nvPr/>
        </p:nvGrpSpPr>
        <p:grpSpPr>
          <a:xfrm>
            <a:off x="91153" y="3652120"/>
            <a:ext cx="1755538" cy="2981248"/>
            <a:chOff x="453588" y="987574"/>
            <a:chExt cx="1611793" cy="2204563"/>
          </a:xfrm>
          <a:solidFill>
            <a:srgbClr val="FF0000"/>
          </a:solidFill>
        </p:grpSpPr>
        <p:sp>
          <p:nvSpPr>
            <p:cNvPr id="115" name="Rounded Rectangle 64">
              <a:extLst>
                <a:ext uri="{FF2B5EF4-FFF2-40B4-BE49-F238E27FC236}">
                  <a16:creationId xmlns:a16="http://schemas.microsoft.com/office/drawing/2014/main" xmlns="" id="{568BB3A2-F4C7-4563-8E06-0E42CD74F56E}"/>
                </a:ext>
              </a:extLst>
            </p:cNvPr>
            <p:cNvSpPr/>
            <p:nvPr/>
          </p:nvSpPr>
          <p:spPr bwMode="auto">
            <a:xfrm>
              <a:off x="467544" y="987574"/>
              <a:ext cx="1584176" cy="2204563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xmlns="" id="{C388D061-92B0-4E55-BC78-F9E6B4FFE850}"/>
                </a:ext>
              </a:extLst>
            </p:cNvPr>
            <p:cNvSpPr/>
            <p:nvPr/>
          </p:nvSpPr>
          <p:spPr>
            <a:xfrm>
              <a:off x="658868" y="1009393"/>
              <a:ext cx="1238098" cy="2731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BOKB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xmlns="" id="{2DF3068E-923B-4A4E-8B82-6030C06894FF}"/>
                </a:ext>
              </a:extLst>
            </p:cNvPr>
            <p:cNvSpPr/>
            <p:nvPr/>
          </p:nvSpPr>
          <p:spPr>
            <a:xfrm>
              <a:off x="453588" y="1316987"/>
              <a:ext cx="1611793" cy="16728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Mendukung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operasional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kegiatan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bagi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Balai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Penyuluhan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KB,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dalam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upaya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pencapaian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tujuan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program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Kependudukan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KB,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kader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KB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Pembangunan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Keluarga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secara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Nasional </a:t>
              </a:r>
            </a:p>
            <a:p>
              <a:pPr defTabSz="466714"/>
              <a:endParaRPr lang="en-US" sz="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/>
              <a:r>
                <a:rPr lang="en-US" sz="1200" b="1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</a:t>
              </a:r>
              <a:r>
                <a:rPr lang="en-US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: Rp1,9 </a:t>
              </a:r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</a:t>
              </a:r>
              <a:endParaRPr 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DF47408C-9C47-4ADA-B633-A0DEC6898C9A}"/>
                </a:ext>
              </a:extLst>
            </p:cNvPr>
            <p:cNvCxnSpPr/>
            <p:nvPr/>
          </p:nvCxnSpPr>
          <p:spPr>
            <a:xfrm>
              <a:off x="473674" y="1322120"/>
              <a:ext cx="1584176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22">
            <a:extLst>
              <a:ext uri="{FF2B5EF4-FFF2-40B4-BE49-F238E27FC236}">
                <a16:creationId xmlns:a16="http://schemas.microsoft.com/office/drawing/2014/main" xmlns="" id="{8B537E5F-C0E7-49B8-9858-FA321E47D3F4}"/>
              </a:ext>
            </a:extLst>
          </p:cNvPr>
          <p:cNvGrpSpPr/>
          <p:nvPr/>
        </p:nvGrpSpPr>
        <p:grpSpPr>
          <a:xfrm>
            <a:off x="1864118" y="3657923"/>
            <a:ext cx="1796700" cy="2978986"/>
            <a:chOff x="442821" y="994324"/>
            <a:chExt cx="1663528" cy="2186799"/>
          </a:xfrm>
        </p:grpSpPr>
        <p:sp>
          <p:nvSpPr>
            <p:cNvPr id="124" name="Rounded Rectangle 72">
              <a:extLst>
                <a:ext uri="{FF2B5EF4-FFF2-40B4-BE49-F238E27FC236}">
                  <a16:creationId xmlns:a16="http://schemas.microsoft.com/office/drawing/2014/main" xmlns="" id="{280E42D1-A9DF-4705-8F7C-F11D244895DF}"/>
                </a:ext>
              </a:extLst>
            </p:cNvPr>
            <p:cNvSpPr/>
            <p:nvPr/>
          </p:nvSpPr>
          <p:spPr bwMode="auto">
            <a:xfrm>
              <a:off x="467544" y="994324"/>
              <a:ext cx="1584176" cy="2186799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xmlns="" id="{7EE6B8DE-3B99-4934-95EE-195A1BC83F13}"/>
                </a:ext>
              </a:extLst>
            </p:cNvPr>
            <p:cNvSpPr/>
            <p:nvPr/>
          </p:nvSpPr>
          <p:spPr>
            <a:xfrm>
              <a:off x="442821" y="1322166"/>
              <a:ext cx="1663528" cy="1457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Pelatihan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pendampinan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pengurus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koperasi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pengawas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koperasi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anggota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koperasi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pengelola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koperasi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pelaku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Usaha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Mikro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Kecil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Menengah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wirausaha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pemula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/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atau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kelompok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strategis</a:t>
              </a:r>
              <a:endPara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ct val="90000"/>
                </a:lnSpc>
              </a:pPr>
              <a:r>
                <a:rPr lang="en-US" sz="1200" b="1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</a:t>
              </a:r>
              <a:r>
                <a:rPr lang="en-US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: </a:t>
              </a:r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Rp192 M</a:t>
              </a:r>
              <a:endParaRPr 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xmlns="" id="{88DDC268-16AF-40D5-8440-F59142C6AD6B}"/>
                </a:ext>
              </a:extLst>
            </p:cNvPr>
            <p:cNvCxnSpPr/>
            <p:nvPr/>
          </p:nvCxnSpPr>
          <p:spPr>
            <a:xfrm>
              <a:off x="467544" y="1323676"/>
              <a:ext cx="158417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xmlns="" id="{B71C258F-FDDC-4450-ABD3-82F2F189C8AA}"/>
                </a:ext>
              </a:extLst>
            </p:cNvPr>
            <p:cNvSpPr/>
            <p:nvPr/>
          </p:nvSpPr>
          <p:spPr>
            <a:xfrm>
              <a:off x="539553" y="1021452"/>
              <a:ext cx="1460434" cy="2711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PK2UKM</a:t>
              </a:r>
            </a:p>
          </p:txBody>
        </p:sp>
      </p:grpSp>
      <p:grpSp>
        <p:nvGrpSpPr>
          <p:cNvPr id="8" name="Group 129">
            <a:extLst>
              <a:ext uri="{FF2B5EF4-FFF2-40B4-BE49-F238E27FC236}">
                <a16:creationId xmlns:a16="http://schemas.microsoft.com/office/drawing/2014/main" xmlns="" id="{C597491A-E24D-46F0-9F32-455E490ED751}"/>
              </a:ext>
            </a:extLst>
          </p:cNvPr>
          <p:cNvGrpSpPr/>
          <p:nvPr/>
        </p:nvGrpSpPr>
        <p:grpSpPr>
          <a:xfrm>
            <a:off x="3523777" y="3646410"/>
            <a:ext cx="1726111" cy="2981249"/>
            <a:chOff x="354612" y="987574"/>
            <a:chExt cx="1810039" cy="1662819"/>
          </a:xfrm>
        </p:grpSpPr>
        <p:sp>
          <p:nvSpPr>
            <p:cNvPr id="131" name="Rounded Rectangle 78">
              <a:extLst>
                <a:ext uri="{FF2B5EF4-FFF2-40B4-BE49-F238E27FC236}">
                  <a16:creationId xmlns:a16="http://schemas.microsoft.com/office/drawing/2014/main" xmlns="" id="{7AF859FB-1154-4503-A257-96325EA110F5}"/>
                </a:ext>
              </a:extLst>
            </p:cNvPr>
            <p:cNvSpPr/>
            <p:nvPr/>
          </p:nvSpPr>
          <p:spPr bwMode="auto">
            <a:xfrm>
              <a:off x="467544" y="987574"/>
              <a:ext cx="1584176" cy="166281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xmlns="" id="{FED777B5-2F81-4A71-82A0-86F26FF0FD79}"/>
                </a:ext>
              </a:extLst>
            </p:cNvPr>
            <p:cNvCxnSpPr/>
            <p:nvPr/>
          </p:nvCxnSpPr>
          <p:spPr>
            <a:xfrm>
              <a:off x="498315" y="1249715"/>
              <a:ext cx="158417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xmlns="" id="{92B8D36C-123D-4271-8411-9DBB531D5E71}"/>
                </a:ext>
              </a:extLst>
            </p:cNvPr>
            <p:cNvSpPr/>
            <p:nvPr/>
          </p:nvSpPr>
          <p:spPr>
            <a:xfrm>
              <a:off x="354612" y="1016193"/>
              <a:ext cx="1810039" cy="190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r>
                <a:rPr lang="en-US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ADMINDUK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xmlns="" id="{DC708E57-9E90-4ED9-A3C4-89FBE75A1E07}"/>
                </a:ext>
              </a:extLst>
            </p:cNvPr>
            <p:cNvSpPr/>
            <p:nvPr/>
          </p:nvSpPr>
          <p:spPr>
            <a:xfrm>
              <a:off x="464536" y="1264875"/>
              <a:ext cx="1617955" cy="12535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Dinas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yang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menangani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kependudukan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pencatatan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sipil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pada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provinsi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kab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/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kota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serta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masyarakat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di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seluruh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provinsi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kab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/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kota</a:t>
              </a:r>
              <a:endParaRPr lang="en-US" sz="1200" u="sng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algn="ctr" defTabSz="466714">
                <a:lnSpc>
                  <a:spcPct val="90000"/>
                </a:lnSpc>
                <a:spcAft>
                  <a:spcPct val="35000"/>
                </a:spcAft>
              </a:pPr>
              <a:endParaRPr lang="en-US" sz="500" u="sng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ct val="90000"/>
                </a:lnSpc>
              </a:pPr>
              <a:r>
                <a:rPr lang="fi-FI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 :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Rp961 M</a:t>
              </a:r>
              <a:endParaRPr lang="fi-FI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ct val="90000"/>
                </a:lnSpc>
              </a:pPr>
              <a:endParaRPr lang="fi-FI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endParaRPr 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9" name="Group 136">
            <a:extLst>
              <a:ext uri="{FF2B5EF4-FFF2-40B4-BE49-F238E27FC236}">
                <a16:creationId xmlns:a16="http://schemas.microsoft.com/office/drawing/2014/main" xmlns="" id="{8CDD535A-0604-4DA8-9B03-6AA92439B8D4}"/>
              </a:ext>
            </a:extLst>
          </p:cNvPr>
          <p:cNvGrpSpPr/>
          <p:nvPr/>
        </p:nvGrpSpPr>
        <p:grpSpPr>
          <a:xfrm>
            <a:off x="4259051" y="951176"/>
            <a:ext cx="1997648" cy="2505150"/>
            <a:chOff x="467544" y="987574"/>
            <a:chExt cx="1584176" cy="2229857"/>
          </a:xfrm>
          <a:solidFill>
            <a:srgbClr val="00B050"/>
          </a:solidFill>
        </p:grpSpPr>
        <p:sp>
          <p:nvSpPr>
            <p:cNvPr id="140" name="Rounded Rectangle 1">
              <a:extLst>
                <a:ext uri="{FF2B5EF4-FFF2-40B4-BE49-F238E27FC236}">
                  <a16:creationId xmlns:a16="http://schemas.microsoft.com/office/drawing/2014/main" xmlns="" id="{1E482D7A-FA2A-4C03-9470-609F6EE05AF4}"/>
                </a:ext>
              </a:extLst>
            </p:cNvPr>
            <p:cNvSpPr/>
            <p:nvPr/>
          </p:nvSpPr>
          <p:spPr bwMode="auto">
            <a:xfrm>
              <a:off x="467544" y="987574"/>
              <a:ext cx="1584176" cy="2229857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xmlns="" id="{7D35A600-779A-497F-800D-F804FCFCBA11}"/>
                </a:ext>
              </a:extLst>
            </p:cNvPr>
            <p:cNvSpPr/>
            <p:nvPr/>
          </p:nvSpPr>
          <p:spPr>
            <a:xfrm>
              <a:off x="684693" y="987574"/>
              <a:ext cx="1149879" cy="23012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endPara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xmlns="" id="{41C739F2-845E-41BA-AB9D-DD25EBB00DE8}"/>
                </a:ext>
              </a:extLst>
            </p:cNvPr>
            <p:cNvCxnSpPr/>
            <p:nvPr/>
          </p:nvCxnSpPr>
          <p:spPr>
            <a:xfrm>
              <a:off x="467544" y="1491630"/>
              <a:ext cx="1584176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64E947A8-0141-49B5-A7BA-4F4F119632D3}"/>
              </a:ext>
            </a:extLst>
          </p:cNvPr>
          <p:cNvSpPr/>
          <p:nvPr/>
        </p:nvSpPr>
        <p:spPr>
          <a:xfrm>
            <a:off x="4098228" y="1045514"/>
            <a:ext cx="2240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22284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TPG PNSD</a:t>
            </a:r>
            <a:endParaRPr lang="en-US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0" name="Group 143">
            <a:extLst>
              <a:ext uri="{FF2B5EF4-FFF2-40B4-BE49-F238E27FC236}">
                <a16:creationId xmlns:a16="http://schemas.microsoft.com/office/drawing/2014/main" xmlns="" id="{FFFAD244-4EBD-4D4C-BD5C-4A430AC04059}"/>
              </a:ext>
            </a:extLst>
          </p:cNvPr>
          <p:cNvGrpSpPr/>
          <p:nvPr/>
        </p:nvGrpSpPr>
        <p:grpSpPr>
          <a:xfrm>
            <a:off x="2143153" y="936692"/>
            <a:ext cx="2137410" cy="2580980"/>
            <a:chOff x="459451" y="987574"/>
            <a:chExt cx="1646327" cy="2206371"/>
          </a:xfrm>
        </p:grpSpPr>
        <p:sp>
          <p:nvSpPr>
            <p:cNvPr id="147" name="Rounded Rectangle 146">
              <a:extLst>
                <a:ext uri="{FF2B5EF4-FFF2-40B4-BE49-F238E27FC236}">
                  <a16:creationId xmlns:a16="http://schemas.microsoft.com/office/drawing/2014/main" xmlns="" id="{1D9E4AC1-DAA9-49EC-A378-44881C026300}"/>
                </a:ext>
              </a:extLst>
            </p:cNvPr>
            <p:cNvSpPr/>
            <p:nvPr/>
          </p:nvSpPr>
          <p:spPr bwMode="auto">
            <a:xfrm>
              <a:off x="467544" y="987574"/>
              <a:ext cx="1584176" cy="2206371"/>
            </a:xfrm>
            <a:prstGeom prst="roundRect">
              <a:avLst/>
            </a:prstGeom>
            <a:solidFill>
              <a:srgbClr val="FF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xmlns="" id="{1EA3E8F9-BA06-4731-8BBD-85B9DD07F182}"/>
                </a:ext>
              </a:extLst>
            </p:cNvPr>
            <p:cNvCxnSpPr/>
            <p:nvPr/>
          </p:nvCxnSpPr>
          <p:spPr>
            <a:xfrm>
              <a:off x="467544" y="1470170"/>
              <a:ext cx="158417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xmlns="" id="{DE33D059-AFD9-45B5-85F0-4D42AFF8F071}"/>
                </a:ext>
              </a:extLst>
            </p:cNvPr>
            <p:cNvSpPr/>
            <p:nvPr/>
          </p:nvSpPr>
          <p:spPr>
            <a:xfrm>
              <a:off x="459451" y="1056330"/>
              <a:ext cx="1646327" cy="315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BOP PAUD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xmlns="" id="{07ACE7FF-577F-4496-949E-0462A339074D}"/>
                </a:ext>
              </a:extLst>
            </p:cNvPr>
            <p:cNvSpPr/>
            <p:nvPr/>
          </p:nvSpPr>
          <p:spPr>
            <a:xfrm>
              <a:off x="489104" y="1516011"/>
              <a:ext cx="1584178" cy="1412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</a:t>
              </a:r>
              <a:r>
                <a:rPr lang="id-ID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endukung operasional pembelajaran dan dukungan biaya operasional bagi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satuan</a:t>
              </a:r>
              <a:r>
                <a:rPr lang="id-ID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PAUD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yang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memiliki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NPSN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dengan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peserta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didik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kurang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mampu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atau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wilayah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sulit</a:t>
              </a:r>
              <a:r>
                <a:rPr lang="id-ID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endPara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algn="just" defTabSz="466714">
                <a:lnSpc>
                  <a:spcPct val="90000"/>
                </a:lnSpc>
              </a:pPr>
              <a:r>
                <a:rPr lang="fi-FI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 :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Rp4,0 T</a:t>
              </a:r>
              <a:endParaRPr lang="fi-FI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1" name="Group 158">
            <a:extLst>
              <a:ext uri="{FF2B5EF4-FFF2-40B4-BE49-F238E27FC236}">
                <a16:creationId xmlns:a16="http://schemas.microsoft.com/office/drawing/2014/main" xmlns="" id="{9134A045-FFAD-4196-BF38-1328BAC61509}"/>
              </a:ext>
            </a:extLst>
          </p:cNvPr>
          <p:cNvGrpSpPr/>
          <p:nvPr/>
        </p:nvGrpSpPr>
        <p:grpSpPr>
          <a:xfrm>
            <a:off x="6256699" y="929738"/>
            <a:ext cx="1772495" cy="2515324"/>
            <a:chOff x="4174256" y="619808"/>
            <a:chExt cx="1234745" cy="1970419"/>
          </a:xfrm>
        </p:grpSpPr>
        <p:grpSp>
          <p:nvGrpSpPr>
            <p:cNvPr id="12" name="Group 159">
              <a:extLst>
                <a:ext uri="{FF2B5EF4-FFF2-40B4-BE49-F238E27FC236}">
                  <a16:creationId xmlns:a16="http://schemas.microsoft.com/office/drawing/2014/main" xmlns="" id="{3ECDCB6A-65CF-4A7B-8637-1AA8E8381B52}"/>
                </a:ext>
              </a:extLst>
            </p:cNvPr>
            <p:cNvGrpSpPr/>
            <p:nvPr/>
          </p:nvGrpSpPr>
          <p:grpSpPr>
            <a:xfrm>
              <a:off x="4203444" y="625511"/>
              <a:ext cx="1188132" cy="1964716"/>
              <a:chOff x="467544" y="987574"/>
              <a:chExt cx="1584176" cy="2230254"/>
            </a:xfrm>
            <a:solidFill>
              <a:srgbClr val="00B0F0"/>
            </a:solidFill>
          </p:grpSpPr>
          <p:sp>
            <p:nvSpPr>
              <p:cNvPr id="164" name="Rounded Rectangle 47">
                <a:extLst>
                  <a:ext uri="{FF2B5EF4-FFF2-40B4-BE49-F238E27FC236}">
                    <a16:creationId xmlns:a16="http://schemas.microsoft.com/office/drawing/2014/main" xmlns="" id="{DB39C543-1776-464A-9436-4AC108EA0072}"/>
                  </a:ext>
                </a:extLst>
              </p:cNvPr>
              <p:cNvSpPr/>
              <p:nvPr/>
            </p:nvSpPr>
            <p:spPr bwMode="auto">
              <a:xfrm>
                <a:off x="467544" y="987574"/>
                <a:ext cx="1584176" cy="2230254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377"/>
                <a:endParaRPr lang="en-US" sz="1200" dirty="0">
                  <a:latin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xmlns="" id="{9E0395E6-BE60-4D82-91E9-AAF1EE36F3ED}"/>
                  </a:ext>
                </a:extLst>
              </p:cNvPr>
              <p:cNvSpPr/>
              <p:nvPr/>
            </p:nvSpPr>
            <p:spPr>
              <a:xfrm>
                <a:off x="684693" y="987574"/>
                <a:ext cx="1149879" cy="426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622284">
                  <a:lnSpc>
                    <a:spcPct val="90000"/>
                  </a:lnSpc>
                  <a:spcAft>
                    <a:spcPct val="35000"/>
                  </a:spcAft>
                </a:pPr>
                <a:endParaRPr lang="en-US" sz="28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xmlns="" id="{AFE49057-0A6C-4086-9BB2-FDC53EB166AF}"/>
                  </a:ext>
                </a:extLst>
              </p:cNvPr>
              <p:cNvCxnSpPr/>
              <p:nvPr/>
            </p:nvCxnSpPr>
            <p:spPr>
              <a:xfrm>
                <a:off x="467544" y="1491630"/>
                <a:ext cx="1584176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xmlns="" id="{E57B27F8-5A86-4197-958C-53DF2A48B47D}"/>
                </a:ext>
              </a:extLst>
            </p:cNvPr>
            <p:cNvSpPr/>
            <p:nvPr/>
          </p:nvSpPr>
          <p:spPr>
            <a:xfrm>
              <a:off x="4174256" y="619808"/>
              <a:ext cx="1234745" cy="5063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22284"/>
              <a:r>
                <a:rPr lang="en-US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TAMSIL GURU PNSD</a:t>
              </a:r>
              <a:endPara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xmlns="" id="{D2368F77-3968-4C9C-BCF8-A8AECB7DAC75}"/>
                </a:ext>
              </a:extLst>
            </p:cNvPr>
            <p:cNvSpPr/>
            <p:nvPr/>
          </p:nvSpPr>
          <p:spPr>
            <a:xfrm>
              <a:off x="4193395" y="1087370"/>
              <a:ext cx="1198181" cy="120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Peningkatan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profesionalisme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guru PNSD yang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belum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memiliki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sertifikat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pendidik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sebesar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tr-TR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Rp250.000 per bulan</a:t>
              </a:r>
              <a:endParaRPr lang="en-ID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algn="ctr" defTabSz="466714">
                <a:lnSpc>
                  <a:spcPct val="90000"/>
                </a:lnSpc>
                <a:spcAft>
                  <a:spcPct val="35000"/>
                </a:spcAft>
              </a:pPr>
              <a:endParaRPr lang="en-ID" sz="3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ct val="90000"/>
                </a:lnSpc>
              </a:pPr>
              <a:r>
                <a:rPr lang="fi-FI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 :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Rp454 </a:t>
              </a:r>
              <a:r>
                <a:rPr lang="fi-FI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</a:t>
              </a:r>
            </a:p>
            <a:p>
              <a:pPr defTabSz="466714">
                <a:lnSpc>
                  <a:spcPct val="90000"/>
                </a:lnSpc>
                <a:spcAft>
                  <a:spcPct val="35000"/>
                </a:spcAft>
              </a:pPr>
              <a:endPara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xmlns="" id="{42B78E73-E1EE-4429-9227-E45B01B05FC1}"/>
              </a:ext>
            </a:extLst>
          </p:cNvPr>
          <p:cNvSpPr/>
          <p:nvPr/>
        </p:nvSpPr>
        <p:spPr>
          <a:xfrm>
            <a:off x="4327873" y="1550928"/>
            <a:ext cx="1902495" cy="150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6714">
              <a:lnSpc>
                <a:spcPct val="90000"/>
              </a:lnSpc>
              <a:spcAft>
                <a:spcPct val="35000"/>
              </a:spcAft>
            </a:pP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Peningkatan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kesejahteraan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guru PNSD yang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memiliki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sertifikat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pendidik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sebesar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1 (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satu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) kali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gaji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pokok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PNS yang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bersangkutan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tidak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termasuk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id-ID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gaji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ke-13</a:t>
            </a:r>
          </a:p>
          <a:p>
            <a:pPr defTabSz="466714"/>
            <a:r>
              <a:rPr lang="fi-FI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Alokasi : </a:t>
            </a:r>
            <a:r>
              <a:rPr lang="fi-FI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Rp50,9 T</a:t>
            </a:r>
            <a:endParaRPr lang="fi-FI" sz="12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3" name="Group 167">
            <a:extLst>
              <a:ext uri="{FF2B5EF4-FFF2-40B4-BE49-F238E27FC236}">
                <a16:creationId xmlns:a16="http://schemas.microsoft.com/office/drawing/2014/main" xmlns="" id="{8CDD535A-0604-4DA8-9B03-6AA92439B8D4}"/>
              </a:ext>
            </a:extLst>
          </p:cNvPr>
          <p:cNvGrpSpPr/>
          <p:nvPr/>
        </p:nvGrpSpPr>
        <p:grpSpPr>
          <a:xfrm>
            <a:off x="5182405" y="3646409"/>
            <a:ext cx="1560799" cy="2981248"/>
            <a:chOff x="467544" y="931404"/>
            <a:chExt cx="1596889" cy="2229857"/>
          </a:xfrm>
          <a:solidFill>
            <a:schemeClr val="accent6"/>
          </a:solidFill>
        </p:grpSpPr>
        <p:sp>
          <p:nvSpPr>
            <p:cNvPr id="169" name="Rounded Rectangle 1">
              <a:extLst>
                <a:ext uri="{FF2B5EF4-FFF2-40B4-BE49-F238E27FC236}">
                  <a16:creationId xmlns:a16="http://schemas.microsoft.com/office/drawing/2014/main" xmlns="" id="{1E482D7A-FA2A-4C03-9470-609F6EE05AF4}"/>
                </a:ext>
              </a:extLst>
            </p:cNvPr>
            <p:cNvSpPr/>
            <p:nvPr/>
          </p:nvSpPr>
          <p:spPr bwMode="auto">
            <a:xfrm>
              <a:off x="480257" y="931404"/>
              <a:ext cx="1584176" cy="2229857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/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xmlns="" id="{7D35A600-779A-497F-800D-F804FCFCBA11}"/>
                </a:ext>
              </a:extLst>
            </p:cNvPr>
            <p:cNvSpPr/>
            <p:nvPr/>
          </p:nvSpPr>
          <p:spPr>
            <a:xfrm>
              <a:off x="684693" y="987574"/>
              <a:ext cx="1149879" cy="40055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622284">
                <a:lnSpc>
                  <a:spcPct val="90000"/>
                </a:lnSpc>
                <a:spcAft>
                  <a:spcPct val="35000"/>
                </a:spcAft>
              </a:pPr>
              <a:endParaRPr lang="en-US" sz="3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xmlns="" id="{41C739F2-845E-41BA-AB9D-DD25EBB00DE8}"/>
                </a:ext>
              </a:extLst>
            </p:cNvPr>
            <p:cNvCxnSpPr/>
            <p:nvPr/>
          </p:nvCxnSpPr>
          <p:spPr>
            <a:xfrm>
              <a:off x="467544" y="1282939"/>
              <a:ext cx="1584176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Rectangle 171">
            <a:extLst>
              <a:ext uri="{FF2B5EF4-FFF2-40B4-BE49-F238E27FC236}">
                <a16:creationId xmlns:a16="http://schemas.microsoft.com/office/drawing/2014/main" xmlns="" id="{42B78E73-E1EE-4429-9227-E45B01B05FC1}"/>
              </a:ext>
            </a:extLst>
          </p:cNvPr>
          <p:cNvSpPr/>
          <p:nvPr/>
        </p:nvSpPr>
        <p:spPr>
          <a:xfrm>
            <a:off x="5162478" y="4178067"/>
            <a:ext cx="171333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92652">
              <a:lnSpc>
                <a:spcPts val="1100"/>
              </a:lnSpc>
            </a:pP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</a:t>
            </a:r>
            <a:r>
              <a:rPr lang="id-ID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emenuhi kebutuhan belajar masyarakat yang tidak dapat dijangkau dan dipenuhi oleh jalur pendidikan formal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yang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diselenggarakan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sesuai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jenjang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pendidikan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dasar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(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Paket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A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Paket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B)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dan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menengah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(</a:t>
            </a:r>
            <a:r>
              <a:rPr lang="en-US" sz="12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Paket</a:t>
            </a:r>
            <a:r>
              <a: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C</a:t>
            </a:r>
            <a:r>
              <a:rPr lang="en-US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)</a:t>
            </a:r>
          </a:p>
          <a:p>
            <a:pPr defTabSz="592652"/>
            <a:endParaRPr lang="en-US" sz="12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defTabSz="466714"/>
            <a:r>
              <a:rPr lang="fi-FI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Alokasi : </a:t>
            </a:r>
            <a:r>
              <a:rPr lang="fi-FI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Rp1,2 T</a:t>
            </a:r>
            <a:endParaRPr lang="fi-FI" sz="12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xmlns="" id="{64E947A8-0141-49B5-A7BA-4F4F119632D3}"/>
              </a:ext>
            </a:extLst>
          </p:cNvPr>
          <p:cNvSpPr/>
          <p:nvPr/>
        </p:nvSpPr>
        <p:spPr>
          <a:xfrm>
            <a:off x="5046719" y="3607802"/>
            <a:ext cx="182953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22284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BOP </a:t>
            </a:r>
          </a:p>
          <a:p>
            <a:pPr algn="ctr" defTabSz="622284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KESETARAAN</a:t>
            </a:r>
            <a:endParaRPr 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4" name="Group 173">
            <a:extLst>
              <a:ext uri="{FF2B5EF4-FFF2-40B4-BE49-F238E27FC236}">
                <a16:creationId xmlns:a16="http://schemas.microsoft.com/office/drawing/2014/main" xmlns="" id="{AB3F02EA-631F-4FCF-8346-2802A35C02E4}"/>
              </a:ext>
            </a:extLst>
          </p:cNvPr>
          <p:cNvGrpSpPr/>
          <p:nvPr/>
        </p:nvGrpSpPr>
        <p:grpSpPr>
          <a:xfrm>
            <a:off x="10145893" y="3634598"/>
            <a:ext cx="1992492" cy="2935515"/>
            <a:chOff x="457811" y="970651"/>
            <a:chExt cx="1607561" cy="2202351"/>
          </a:xfrm>
          <a:solidFill>
            <a:schemeClr val="bg2">
              <a:lumMod val="50000"/>
            </a:schemeClr>
          </a:solidFill>
        </p:grpSpPr>
        <p:sp>
          <p:nvSpPr>
            <p:cNvPr id="175" name="Rounded Rectangle 64">
              <a:extLst>
                <a:ext uri="{FF2B5EF4-FFF2-40B4-BE49-F238E27FC236}">
                  <a16:creationId xmlns:a16="http://schemas.microsoft.com/office/drawing/2014/main" xmlns="" id="{568BB3A2-F4C7-4563-8E06-0E42CD74F56E}"/>
                </a:ext>
              </a:extLst>
            </p:cNvPr>
            <p:cNvSpPr/>
            <p:nvPr/>
          </p:nvSpPr>
          <p:spPr bwMode="auto">
            <a:xfrm>
              <a:off x="481196" y="970651"/>
              <a:ext cx="1584176" cy="2202351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77">
                <a:lnSpc>
                  <a:spcPts val="1200"/>
                </a:lnSpc>
              </a:pPr>
              <a:endParaRPr lang="en-US" sz="1200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xmlns="" id="{C388D061-92B0-4E55-BC78-F9E6B4FFE850}"/>
                </a:ext>
              </a:extLst>
            </p:cNvPr>
            <p:cNvSpPr/>
            <p:nvPr/>
          </p:nvSpPr>
          <p:spPr>
            <a:xfrm>
              <a:off x="531197" y="1017683"/>
              <a:ext cx="1392852" cy="3579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22284">
                <a:lnSpc>
                  <a:spcPts val="1500"/>
                </a:lnSpc>
              </a:pPr>
              <a:r>
                <a:rPr lang="en-US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BANTUAN </a:t>
              </a:r>
            </a:p>
            <a:p>
              <a:pPr algn="ctr" defTabSz="622284">
                <a:lnSpc>
                  <a:spcPts val="1500"/>
                </a:lnSpc>
              </a:pPr>
              <a:r>
                <a:rPr lang="en-US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BLPS</a:t>
              </a:r>
              <a:endPara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xmlns="" id="{2DF3068E-923B-4A4E-8B82-6030C06894FF}"/>
                </a:ext>
              </a:extLst>
            </p:cNvPr>
            <p:cNvSpPr/>
            <p:nvPr/>
          </p:nvSpPr>
          <p:spPr>
            <a:xfrm>
              <a:off x="457811" y="1346918"/>
              <a:ext cx="1607561" cy="16856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66714">
                <a:lnSpc>
                  <a:spcPts val="1200"/>
                </a:lnSpc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Bantuan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pendanaan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pengelolaan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sampah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(</a:t>
              </a:r>
              <a:r>
                <a:rPr lang="en-US" sz="1200" i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processing-fee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)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menjadi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energi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listrik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sesuai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dengan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Perpres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Nomor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35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Tahun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2018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tentang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Percepatan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Pembangunan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Instalasi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Pengolah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Sampah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Menjadi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Energi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Listrik</a:t>
              </a:r>
              <a:r>
                <a:rPr lang="en-US" sz="1200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(PSEL)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Berbasis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Teknologi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Ramah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Lingkungan</a:t>
              </a:r>
              <a:endPara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ts val="1200"/>
                </a:lnSpc>
              </a:pPr>
              <a:endParaRPr 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ts val="1200"/>
                </a:lnSpc>
              </a:pPr>
              <a:r>
                <a:rPr lang="en-US" sz="1200" b="1" dirty="0" err="1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</a:t>
              </a:r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: </a:t>
              </a:r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Rp53 M</a:t>
              </a:r>
              <a:endParaRPr lang="en-US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xmlns="" id="{DF47408C-9C47-4ADA-B633-A0DEC6898C9A}"/>
                </a:ext>
              </a:extLst>
            </p:cNvPr>
            <p:cNvCxnSpPr/>
            <p:nvPr/>
          </p:nvCxnSpPr>
          <p:spPr>
            <a:xfrm>
              <a:off x="481196" y="1332119"/>
              <a:ext cx="1584176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8">
            <a:extLst>
              <a:ext uri="{FF2B5EF4-FFF2-40B4-BE49-F238E27FC236}">
                <a16:creationId xmlns:a16="http://schemas.microsoft.com/office/drawing/2014/main" xmlns="" id="{9134A045-FFAD-4196-BF38-1328BAC61509}"/>
              </a:ext>
            </a:extLst>
          </p:cNvPr>
          <p:cNvGrpSpPr/>
          <p:nvPr/>
        </p:nvGrpSpPr>
        <p:grpSpPr>
          <a:xfrm>
            <a:off x="6632814" y="3585506"/>
            <a:ext cx="1990949" cy="3032131"/>
            <a:chOff x="4099779" y="665964"/>
            <a:chExt cx="1394823" cy="1951804"/>
          </a:xfrm>
          <a:solidFill>
            <a:schemeClr val="accent4">
              <a:lumMod val="75000"/>
            </a:schemeClr>
          </a:solidFill>
        </p:grpSpPr>
        <p:grpSp>
          <p:nvGrpSpPr>
            <p:cNvPr id="16" name="Group 12">
              <a:extLst>
                <a:ext uri="{FF2B5EF4-FFF2-40B4-BE49-F238E27FC236}">
                  <a16:creationId xmlns:a16="http://schemas.microsoft.com/office/drawing/2014/main" xmlns="" id="{3ECDCB6A-65CF-4A7B-8637-1AA8E8381B52}"/>
                </a:ext>
              </a:extLst>
            </p:cNvPr>
            <p:cNvGrpSpPr/>
            <p:nvPr/>
          </p:nvGrpSpPr>
          <p:grpSpPr>
            <a:xfrm>
              <a:off x="4203444" y="665964"/>
              <a:ext cx="1188132" cy="1951804"/>
              <a:chOff x="467544" y="1033495"/>
              <a:chExt cx="1584176" cy="2215597"/>
            </a:xfrm>
            <a:grpFill/>
          </p:grpSpPr>
          <p:sp>
            <p:nvSpPr>
              <p:cNvPr id="183" name="Rounded Rectangle 47">
                <a:extLst>
                  <a:ext uri="{FF2B5EF4-FFF2-40B4-BE49-F238E27FC236}">
                    <a16:creationId xmlns:a16="http://schemas.microsoft.com/office/drawing/2014/main" xmlns="" id="{DB39C543-1776-464A-9436-4AC108EA0072}"/>
                  </a:ext>
                </a:extLst>
              </p:cNvPr>
              <p:cNvSpPr/>
              <p:nvPr/>
            </p:nvSpPr>
            <p:spPr bwMode="auto">
              <a:xfrm>
                <a:off x="467544" y="1070675"/>
                <a:ext cx="1584176" cy="2178417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377">
                  <a:lnSpc>
                    <a:spcPts val="1200"/>
                  </a:lnSpc>
                </a:pPr>
                <a:endParaRPr lang="en-US" sz="1200" dirty="0">
                  <a:latin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xmlns="" id="{9E0395E6-BE60-4D82-91E9-AAF1EE36F3ED}"/>
                  </a:ext>
                </a:extLst>
              </p:cNvPr>
              <p:cNvSpPr/>
              <p:nvPr/>
            </p:nvSpPr>
            <p:spPr>
              <a:xfrm>
                <a:off x="684692" y="1033495"/>
                <a:ext cx="1149879" cy="179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622284">
                  <a:lnSpc>
                    <a:spcPts val="1200"/>
                  </a:lnSpc>
                </a:pPr>
                <a:endPara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xmlns="" id="{AFE49057-0A6C-4086-9BB2-FDC53EB166AF}"/>
                  </a:ext>
                </a:extLst>
              </p:cNvPr>
              <p:cNvCxnSpPr/>
              <p:nvPr/>
            </p:nvCxnSpPr>
            <p:spPr>
              <a:xfrm>
                <a:off x="467544" y="1416949"/>
                <a:ext cx="1584176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xmlns="" id="{E57B27F8-5A86-4197-958C-53DF2A48B47D}"/>
                </a:ext>
              </a:extLst>
            </p:cNvPr>
            <p:cNvSpPr/>
            <p:nvPr/>
          </p:nvSpPr>
          <p:spPr>
            <a:xfrm>
              <a:off x="4099779" y="773206"/>
              <a:ext cx="1394823" cy="257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22284">
                <a:lnSpc>
                  <a:spcPts val="12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BOP MUSEUM DAN TAMAN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BUDAYA</a:t>
              </a:r>
              <a:endParaRPr 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xmlns="" id="{D2368F77-3968-4C9C-BCF8-A8AECB7DAC75}"/>
                </a:ext>
              </a:extLst>
            </p:cNvPr>
            <p:cNvSpPr/>
            <p:nvPr/>
          </p:nvSpPr>
          <p:spPr>
            <a:xfrm>
              <a:off x="4229570" y="1041675"/>
              <a:ext cx="1198181" cy="1421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66714">
                <a:lnSpc>
                  <a:spcPts val="1100"/>
                </a:lnSpc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Mendorong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pemenuhan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standar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pelayanan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museum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taman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budaya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sebagai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media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edukasi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bagi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masyarakat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memperkokoh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jati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diri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bangsa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peningkatan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perekonomian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masyarakat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sekitar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museum</a:t>
              </a:r>
              <a:endParaRPr lang="en-ID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ts val="1100"/>
                </a:lnSpc>
              </a:pPr>
              <a:endParaRPr lang="en-ID" sz="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ts val="1100"/>
                </a:lnSpc>
              </a:pPr>
              <a:r>
                <a:rPr lang="en-ID" sz="1200" b="1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</a:t>
              </a:r>
              <a:r>
                <a:rPr lang="en-ID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: </a:t>
              </a:r>
              <a:r>
                <a:rPr lang="en-ID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Rp136 M</a:t>
              </a:r>
              <a:endParaRPr lang="en-ID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7" name="Group 185">
            <a:extLst>
              <a:ext uri="{FF2B5EF4-FFF2-40B4-BE49-F238E27FC236}">
                <a16:creationId xmlns:a16="http://schemas.microsoft.com/office/drawing/2014/main" xmlns="" id="{370B593E-E180-40A0-BB83-3FACA1DF6168}"/>
              </a:ext>
            </a:extLst>
          </p:cNvPr>
          <p:cNvGrpSpPr/>
          <p:nvPr/>
        </p:nvGrpSpPr>
        <p:grpSpPr>
          <a:xfrm>
            <a:off x="8479779" y="3627064"/>
            <a:ext cx="1726087" cy="2955449"/>
            <a:chOff x="5497288" y="589203"/>
            <a:chExt cx="1257519" cy="1965725"/>
          </a:xfrm>
        </p:grpSpPr>
        <p:grpSp>
          <p:nvGrpSpPr>
            <p:cNvPr id="18" name="Group 186">
              <a:extLst>
                <a:ext uri="{FF2B5EF4-FFF2-40B4-BE49-F238E27FC236}">
                  <a16:creationId xmlns:a16="http://schemas.microsoft.com/office/drawing/2014/main" xmlns="" id="{A4E7866F-984A-4B1F-84B8-41DA3AC52163}"/>
                </a:ext>
              </a:extLst>
            </p:cNvPr>
            <p:cNvGrpSpPr/>
            <p:nvPr/>
          </p:nvGrpSpPr>
          <p:grpSpPr>
            <a:xfrm>
              <a:off x="5497288" y="589203"/>
              <a:ext cx="1257519" cy="1965725"/>
              <a:chOff x="399778" y="947530"/>
              <a:chExt cx="1676692" cy="2229858"/>
            </a:xfrm>
            <a:solidFill>
              <a:srgbClr val="7A35AF"/>
            </a:solidFill>
          </p:grpSpPr>
          <p:sp>
            <p:nvSpPr>
              <p:cNvPr id="189" name="Rounded Rectangle 52">
                <a:extLst>
                  <a:ext uri="{FF2B5EF4-FFF2-40B4-BE49-F238E27FC236}">
                    <a16:creationId xmlns:a16="http://schemas.microsoft.com/office/drawing/2014/main" xmlns="" id="{7B4C35B0-A060-49F2-A1ED-2C7CB8C563CD}"/>
                  </a:ext>
                </a:extLst>
              </p:cNvPr>
              <p:cNvSpPr/>
              <p:nvPr/>
            </p:nvSpPr>
            <p:spPr bwMode="auto">
              <a:xfrm>
                <a:off x="436261" y="947530"/>
                <a:ext cx="1584176" cy="2229858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377">
                  <a:lnSpc>
                    <a:spcPts val="1200"/>
                  </a:lnSpc>
                </a:pPr>
                <a:endParaRPr lang="en-US" sz="1200" dirty="0">
                  <a:latin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xmlns="" id="{F6D1CA2F-26BE-4B1B-B75D-B81C152890FE}"/>
                  </a:ext>
                </a:extLst>
              </p:cNvPr>
              <p:cNvSpPr/>
              <p:nvPr/>
            </p:nvSpPr>
            <p:spPr>
              <a:xfrm>
                <a:off x="399778" y="1017174"/>
                <a:ext cx="1676692" cy="3035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622284">
                  <a:lnSpc>
                    <a:spcPts val="12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latin typeface="Segoe UI" pitchFamily="34" charset="0"/>
                    <a:cs typeface="Segoe UI" pitchFamily="34" charset="0"/>
                  </a:rPr>
                  <a:t>PELAYANAN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Segoe UI" pitchFamily="34" charset="0"/>
                    <a:cs typeface="Segoe UI" pitchFamily="34" charset="0"/>
                  </a:rPr>
                  <a:t>KEPARIWISATAAN</a:t>
                </a:r>
                <a:endParaRPr lang="en-US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xmlns="" id="{82FA99E2-DF53-44CD-A572-DFE133A8A7B4}"/>
                  </a:ext>
                </a:extLst>
              </p:cNvPr>
              <p:cNvCxnSpPr/>
              <p:nvPr/>
            </p:nvCxnSpPr>
            <p:spPr>
              <a:xfrm>
                <a:off x="449659" y="1317415"/>
                <a:ext cx="1584176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xmlns="" id="{645D3D7B-9A31-4560-B684-59402FFCA748}"/>
                </a:ext>
              </a:extLst>
            </p:cNvPr>
            <p:cNvSpPr/>
            <p:nvPr/>
          </p:nvSpPr>
          <p:spPr>
            <a:xfrm>
              <a:off x="5534441" y="940946"/>
              <a:ext cx="1187737" cy="1468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66714">
                <a:lnSpc>
                  <a:spcPts val="1100"/>
                </a:lnSpc>
              </a:pP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Peningkatan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kualitas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destinasi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daya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saing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pariwisata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daerah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produktivitas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masyarakat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lokal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serta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perluasan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kesempatan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kerja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melalui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dukungan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pelatihan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dan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pengelolaan</a:t>
              </a:r>
              <a:r>
                <a:rPr lang="en-US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Tourist Information Centre (TIC)  </a:t>
              </a:r>
            </a:p>
            <a:p>
              <a:pPr defTabSz="466714">
                <a:lnSpc>
                  <a:spcPts val="1100"/>
                </a:lnSpc>
              </a:pPr>
              <a:endParaRPr 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ts val="1100"/>
                </a:lnSpc>
              </a:pPr>
              <a:r>
                <a:rPr lang="en-US" sz="1200" b="1" dirty="0" err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Alokasi</a:t>
              </a:r>
              <a:r>
                <a:rPr lang="en-US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 : </a:t>
              </a:r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Rp142 M</a:t>
              </a:r>
              <a:endParaRPr 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  <a:p>
              <a:pPr defTabSz="466714">
                <a:lnSpc>
                  <a:spcPts val="1100"/>
                </a:lnSpc>
              </a:pPr>
              <a:endParaRPr 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92" name="object 14">
            <a:extLst>
              <a:ext uri="{FF2B5EF4-FFF2-40B4-BE49-F238E27FC236}">
                <a16:creationId xmlns="" xmlns:a16="http://schemas.microsoft.com/office/drawing/2014/main" id="{C384A619-EC48-4912-9BF9-67EEDE0083BD}"/>
              </a:ext>
            </a:extLst>
          </p:cNvPr>
          <p:cNvSpPr txBox="1"/>
          <p:nvPr/>
        </p:nvSpPr>
        <p:spPr>
          <a:xfrm>
            <a:off x="1203678" y="1972460"/>
            <a:ext cx="4301067" cy="256116"/>
          </a:xfrm>
          <a:prstGeom prst="rect">
            <a:avLst/>
          </a:prstGeom>
        </p:spPr>
        <p:txBody>
          <a:bodyPr lIns="0" tIns="0" rIns="0" bIns="0"/>
          <a:lstStyle/>
          <a:p>
            <a:pPr marL="38480">
              <a:lnSpc>
                <a:spcPct val="95825"/>
              </a:lnSpc>
              <a:spcBef>
                <a:spcPts val="420"/>
              </a:spcBef>
              <a:defRPr/>
            </a:pPr>
            <a:endParaRPr lang="fi-FI" sz="1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object 12">
            <a:extLst>
              <a:ext uri="{FF2B5EF4-FFF2-40B4-BE49-F238E27FC236}">
                <a16:creationId xmlns="" xmlns:a16="http://schemas.microsoft.com/office/drawing/2014/main" id="{202D605D-F62C-4797-88A9-25CC6B20FEAD}"/>
              </a:ext>
            </a:extLst>
          </p:cNvPr>
          <p:cNvSpPr txBox="1"/>
          <p:nvPr/>
        </p:nvSpPr>
        <p:spPr>
          <a:xfrm>
            <a:off x="1213644" y="1201475"/>
            <a:ext cx="4257278" cy="264580"/>
          </a:xfrm>
          <a:prstGeom prst="rect">
            <a:avLst/>
          </a:prstGeom>
        </p:spPr>
        <p:txBody>
          <a:bodyPr lIns="0" tIns="0" rIns="0" bIns="0"/>
          <a:lstStyle/>
          <a:p>
            <a:pPr marL="38480" lvl="1">
              <a:lnSpc>
                <a:spcPct val="95825"/>
              </a:lnSpc>
              <a:spcBef>
                <a:spcPts val="420"/>
              </a:spcBef>
              <a:defRPr/>
            </a:pPr>
            <a:endParaRPr lang="en-US" sz="1400" b="1" dirty="0"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0" y="0"/>
            <a:ext cx="12434888" cy="852488"/>
            <a:chOff x="23209" y="21294"/>
            <a:chExt cx="12434608" cy="852989"/>
          </a:xfrm>
          <a:noFill/>
        </p:grpSpPr>
        <p:sp>
          <p:nvSpPr>
            <p:cNvPr id="82" name="Rectangle 81"/>
            <p:cNvSpPr/>
            <p:nvPr/>
          </p:nvSpPr>
          <p:spPr>
            <a:xfrm>
              <a:off x="23209" y="21294"/>
              <a:ext cx="12191725" cy="85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2588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32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3" name="Title 1"/>
            <p:cNvSpPr txBox="1">
              <a:spLocks/>
            </p:cNvSpPr>
            <p:nvPr/>
          </p:nvSpPr>
          <p:spPr>
            <a:xfrm>
              <a:off x="893139" y="116600"/>
              <a:ext cx="11564678" cy="598839"/>
            </a:xfrm>
            <a:prstGeom prst="rect">
              <a:avLst/>
            </a:prstGeom>
            <a:grpFill/>
          </p:spPr>
          <p:txBody>
            <a:bodyPr lIns="68562" tIns="34281" rIns="68562" bIns="34281" anchor="ctr"/>
            <a:lstStyle>
              <a:lvl1pPr algn="ctr">
                <a:spcBef>
                  <a:spcPct val="0"/>
                </a:spcBef>
                <a:buNone/>
                <a:tabLst>
                  <a:tab pos="5380038" algn="l"/>
                </a:tabLst>
                <a:defRPr sz="2800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  <a:tabLst>
                  <a:tab pos="4035029" algn="l"/>
                </a:tabLst>
                <a:defRPr/>
              </a:pPr>
              <a:r>
                <a:rPr lang="sv-SE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ALOKASI DAK NONFISIK 2020 (PERPRES 54/2020)</a:t>
              </a:r>
              <a:endParaRPr lang="fi-FI" dirty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endParaRPr>
            </a:p>
          </p:txBody>
        </p:sp>
      </p:grpSp>
      <p:pic>
        <p:nvPicPr>
          <p:cNvPr id="84" name="Picture 10" descr="https://upload.wikimedia.org/wikipedia/commons/5/5b/Logo_of_the_Ministry_of_Finance_of_the_Republic_of_Indones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79375"/>
            <a:ext cx="67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789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0"/>
          <p:cNvGrpSpPr>
            <a:grpSpLocks/>
          </p:cNvGrpSpPr>
          <p:nvPr/>
        </p:nvGrpSpPr>
        <p:grpSpPr bwMode="auto">
          <a:xfrm>
            <a:off x="0" y="0"/>
            <a:ext cx="12434888" cy="852488"/>
            <a:chOff x="23209" y="21294"/>
            <a:chExt cx="12434608" cy="852989"/>
          </a:xfrm>
          <a:noFill/>
        </p:grpSpPr>
        <p:sp>
          <p:nvSpPr>
            <p:cNvPr id="82" name="Rectangle 81"/>
            <p:cNvSpPr/>
            <p:nvPr/>
          </p:nvSpPr>
          <p:spPr>
            <a:xfrm>
              <a:off x="23209" y="21294"/>
              <a:ext cx="12191725" cy="85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2588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32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3" name="Title 1"/>
            <p:cNvSpPr txBox="1">
              <a:spLocks/>
            </p:cNvSpPr>
            <p:nvPr/>
          </p:nvSpPr>
          <p:spPr>
            <a:xfrm>
              <a:off x="893139" y="143912"/>
              <a:ext cx="11564678" cy="598839"/>
            </a:xfrm>
            <a:prstGeom prst="rect">
              <a:avLst/>
            </a:prstGeom>
            <a:grpFill/>
          </p:spPr>
          <p:txBody>
            <a:bodyPr lIns="68562" tIns="34281" rIns="68562" bIns="34281" anchor="ctr"/>
            <a:lstStyle>
              <a:lvl1pPr algn="ctr">
                <a:spcBef>
                  <a:spcPct val="0"/>
                </a:spcBef>
                <a:buNone/>
                <a:tabLst>
                  <a:tab pos="5380038" algn="l"/>
                </a:tabLst>
                <a:defRPr sz="2800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  <a:tabLst>
                  <a:tab pos="4035029" algn="l"/>
                </a:tabLst>
                <a:defRPr/>
              </a:pPr>
              <a:r>
                <a:rPr lang="sv-SE" sz="2600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CATATAN ATAS PERUBAHAN ALOKASI DAK NONFISIK PENDIDIKAN (PERPRES 54/2020)</a:t>
              </a:r>
              <a:endParaRPr lang="fi-FI" sz="2600" dirty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endParaRPr>
            </a:p>
          </p:txBody>
        </p:sp>
      </p:grpSp>
      <p:pic>
        <p:nvPicPr>
          <p:cNvPr id="84" name="Picture 10" descr="https://upload.wikimedia.org/wikipedia/commons/5/5b/Logo_of_the_Ministry_of_Finance_of_the_Republic_of_Indones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161263"/>
            <a:ext cx="67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Content Placeholder 2">
            <a:extLst>
              <a:ext uri="{FF2B5EF4-FFF2-40B4-BE49-F238E27FC236}">
                <a16:creationId xmlns:a16="http://schemas.microsoft.com/office/drawing/2014/main" xmlns="" id="{5751A2C1-C3CA-405B-8FC3-FF66871BFD49}"/>
              </a:ext>
            </a:extLst>
          </p:cNvPr>
          <p:cNvSpPr txBox="1">
            <a:spLocks/>
          </p:cNvSpPr>
          <p:nvPr/>
        </p:nvSpPr>
        <p:spPr>
          <a:xfrm>
            <a:off x="2583975" y="1822549"/>
            <a:ext cx="4471918" cy="4267200"/>
          </a:xfrm>
          <a:prstGeom prst="rect">
            <a:avLst/>
          </a:prstGeom>
        </p:spPr>
        <p:txBody>
          <a:bodyPr vert="horz" lIns="71323" tIns="35662" rIns="71323" bIns="3566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 algn="just">
              <a:lnSpc>
                <a:spcPct val="100000"/>
              </a:lnSpc>
              <a:spcBef>
                <a:spcPts val="390"/>
              </a:spcBef>
              <a:buFont typeface="Wingdings" panose="05000000000000000000" pitchFamily="2" charset="2"/>
              <a:buChar char="§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Mengurangi Dana Cadangan</a:t>
            </a: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Menyesuaikan dengan Dapodik Maret 2020</a:t>
            </a: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Menyesuaikan dengan persentase realisasi tahun-tahun sebelumnya</a:t>
            </a:r>
            <a:endParaRPr lang="en-US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Mengurangi</a:t>
            </a:r>
            <a:r>
              <a:rPr lang="en-US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alokasi</a:t>
            </a:r>
            <a:r>
              <a:rPr lang="en-US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id-ID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BOS Kinerja</a:t>
            </a:r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</a:pPr>
            <a:endParaRPr lang="id-ID" sz="1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</a:pPr>
            <a:endParaRPr lang="en-US" sz="1600" b="1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</a:pPr>
            <a:endParaRPr lang="en-US" sz="1600" b="1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</a:pPr>
            <a:endParaRPr lang="en-US" sz="1600" b="1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</a:pPr>
            <a:endParaRPr lang="en-US" sz="1600" b="1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 algn="just">
              <a:lnSpc>
                <a:spcPct val="100000"/>
              </a:lnSpc>
              <a:spcBef>
                <a:spcPts val="312"/>
              </a:spcBef>
              <a:buFont typeface="Wingdings" panose="05000000000000000000" pitchFamily="2" charset="2"/>
              <a:buChar char="§"/>
            </a:pP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Sekolah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lembaga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elakukan perubahan RKAS;</a:t>
            </a: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Menyesuaikan layanan peserta didik dengan kondisi </a:t>
            </a:r>
            <a:r>
              <a:rPr lang="id-ID" sz="1600" i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COVID-19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</a:t>
            </a:r>
            <a:r>
              <a:rPr lang="id-ID" sz="1600" i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home based learn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);</a:t>
            </a: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Bagi daerah Papua dan Daerah 3T dapat mengajukan dana tambahan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melalui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dana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cadangan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dengan melampirkan data yang valid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marL="182563" indent="-1825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Penyesuaian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kriteria dan syarat sekolah yang akan mendapatkan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alokasi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BOS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Kinerja</a:t>
            </a:r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82563" indent="-182563">
              <a:lnSpc>
                <a:spcPct val="100000"/>
              </a:lnSpc>
              <a:spcBef>
                <a:spcPts val="0"/>
              </a:spcBef>
            </a:pPr>
            <a:endParaRPr lang="id-ID" sz="1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>
              <a:lnSpc>
                <a:spcPct val="100000"/>
              </a:lnSpc>
            </a:pP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563" indent="-182563"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85" name="Title 1">
            <a:extLst>
              <a:ext uri="{FF2B5EF4-FFF2-40B4-BE49-F238E27FC236}">
                <a16:creationId xmlns:a16="http://schemas.microsoft.com/office/drawing/2014/main" xmlns="" id="{87826363-255C-4D4C-BDD1-07DA77C75858}"/>
              </a:ext>
            </a:extLst>
          </p:cNvPr>
          <p:cNvSpPr txBox="1">
            <a:spLocks/>
          </p:cNvSpPr>
          <p:nvPr/>
        </p:nvSpPr>
        <p:spPr>
          <a:xfrm>
            <a:off x="2736375" y="967285"/>
            <a:ext cx="3609833" cy="570619"/>
          </a:xfrm>
          <a:prstGeom prst="rect">
            <a:avLst/>
          </a:prstGeom>
        </p:spPr>
        <p:txBody>
          <a:bodyPr vert="horz" wrap="square" lIns="71323" tIns="35662" rIns="71323" bIns="35662" rtlCol="0" anchor="ctr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defRPr sz="3200" b="1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d-ID" sz="18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Dana BOS, BOP PAUD &amp; BOP Kesetaraan</a:t>
            </a:r>
            <a:endParaRPr lang="id-ID" sz="1800" dirty="0" smtClean="0">
              <a:solidFill>
                <a:prstClr val="black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EF1DB804-DE8F-40E1-8103-3E66B3640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613" y="1930590"/>
            <a:ext cx="545171" cy="490751"/>
          </a:xfrm>
          <a:prstGeom prst="rect">
            <a:avLst/>
          </a:prstGeom>
        </p:spPr>
      </p:pic>
      <p:sp>
        <p:nvSpPr>
          <p:cNvPr id="87" name="Content Placeholder 2">
            <a:extLst>
              <a:ext uri="{FF2B5EF4-FFF2-40B4-BE49-F238E27FC236}">
                <a16:creationId xmlns:a16="http://schemas.microsoft.com/office/drawing/2014/main" xmlns="" id="{5751A2C1-C3CA-405B-8FC3-FF66871BFD49}"/>
              </a:ext>
            </a:extLst>
          </p:cNvPr>
          <p:cNvSpPr txBox="1">
            <a:spLocks/>
          </p:cNvSpPr>
          <p:nvPr/>
        </p:nvSpPr>
        <p:spPr>
          <a:xfrm>
            <a:off x="7508543" y="1719054"/>
            <a:ext cx="4324066" cy="4317321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688" indent="-166688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Updating data </a:t>
            </a:r>
            <a:r>
              <a:rPr lang="en-US" sz="1600" b="1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sasaran</a:t>
            </a:r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8925" indent="-122238" algn="just" defTabSz="562166">
              <a:lnSpc>
                <a:spcPct val="100000"/>
              </a:lnSpc>
              <a:spcBef>
                <a:spcPts val="312"/>
              </a:spcBef>
              <a:buFont typeface="Arial" pitchFamily="34" charset="0"/>
              <a:buChar char="•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TPG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: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1.189.243 guru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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1.153.717 guru;</a:t>
            </a:r>
          </a:p>
          <a:p>
            <a:pPr marL="288925" indent="-122238" algn="just" defTabSz="562166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Tamsil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: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254.400 guru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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182.788 guru; </a:t>
            </a:r>
          </a:p>
          <a:p>
            <a:pPr marL="288925" indent="-122238" algn="just" defTabSz="562166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TKG 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59.273 guru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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37.913 guru.</a:t>
            </a:r>
            <a:endParaRPr lang="en-US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66688" indent="-166688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Menyesuaikan dengan persentase realisasi tahun-tahun sebelumnya</a:t>
            </a:r>
            <a:endParaRPr lang="en-US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66688" indent="-166688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id-ID" sz="16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Memperkira</a:t>
            </a:r>
            <a:r>
              <a:rPr lang="en-US" sz="16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</a:t>
            </a:r>
            <a:r>
              <a:rPr lang="id-ID" sz="16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an/estimasi jumlah sisa dana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yang ada di RKUD berdasarkan laporan realisasi tahun sebelumnya.</a:t>
            </a:r>
            <a:endParaRPr lang="en-US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86937" y="1854391"/>
            <a:ext cx="197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Kebijakan </a:t>
            </a:r>
            <a:r>
              <a:rPr lang="en-US" sz="16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Penyesuaian</a:t>
            </a:r>
            <a:r>
              <a:rPr lang="en-US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Alokasi</a:t>
            </a:r>
            <a:r>
              <a:rPr lang="en-US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809767" y="4400850"/>
            <a:ext cx="1756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Tindak</a:t>
            </a:r>
            <a:r>
              <a:rPr lang="en-US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Lanjut</a:t>
            </a:r>
            <a:r>
              <a:rPr lang="en-US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yang </a:t>
            </a:r>
            <a:r>
              <a:rPr lang="en-US" sz="16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perlu</a:t>
            </a:r>
            <a:r>
              <a:rPr lang="en-US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dilakukan</a:t>
            </a:r>
            <a:endParaRPr lang="en-US" sz="1600" dirty="0"/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EF1DB804-DE8F-40E1-8103-3E66B3640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3620" y="4381514"/>
            <a:ext cx="545171" cy="490751"/>
          </a:xfrm>
          <a:prstGeom prst="rect">
            <a:avLst/>
          </a:prstGeom>
        </p:spPr>
      </p:pic>
      <p:sp>
        <p:nvSpPr>
          <p:cNvPr id="91" name="Title 1">
            <a:extLst>
              <a:ext uri="{FF2B5EF4-FFF2-40B4-BE49-F238E27FC236}">
                <a16:creationId xmlns:a16="http://schemas.microsoft.com/office/drawing/2014/main" xmlns="" id="{87826363-255C-4D4C-BDD1-07DA77C75858}"/>
              </a:ext>
            </a:extLst>
          </p:cNvPr>
          <p:cNvSpPr txBox="1">
            <a:spLocks/>
          </p:cNvSpPr>
          <p:nvPr/>
        </p:nvSpPr>
        <p:spPr>
          <a:xfrm>
            <a:off x="7598391" y="923723"/>
            <a:ext cx="4091144" cy="570619"/>
          </a:xfrm>
          <a:prstGeom prst="rect">
            <a:avLst/>
          </a:prstGeom>
        </p:spPr>
        <p:txBody>
          <a:bodyPr vert="horz" wrap="square" lIns="71323" tIns="35662" rIns="71323" bIns="35662" rtlCol="0" anchor="ctr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defRPr sz="3200" b="1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d-ID" sz="18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Dana Tunjangan Guru (TPG PNSD, Tamsil PNSD, dan TKG)</a:t>
            </a:r>
            <a:r>
              <a:rPr lang="id-ID" sz="1800" dirty="0" smtClean="0">
                <a:solidFill>
                  <a:prstClr val="black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:</a:t>
            </a:r>
          </a:p>
        </p:txBody>
      </p:sp>
      <p:sp>
        <p:nvSpPr>
          <p:cNvPr id="95" name="Content Placeholder 2">
            <a:extLst>
              <a:ext uri="{FF2B5EF4-FFF2-40B4-BE49-F238E27FC236}">
                <a16:creationId xmlns:a16="http://schemas.microsoft.com/office/drawing/2014/main" xmlns="" id="{D59C926B-AA3B-4DCC-A938-76F24D65C7E1}"/>
              </a:ext>
            </a:extLst>
          </p:cNvPr>
          <p:cNvSpPr txBox="1">
            <a:spLocks/>
          </p:cNvSpPr>
          <p:nvPr/>
        </p:nvSpPr>
        <p:spPr>
          <a:xfrm>
            <a:off x="7541522" y="4278005"/>
            <a:ext cx="4059071" cy="3760333"/>
          </a:xfrm>
          <a:prstGeom prst="rect">
            <a:avLst/>
          </a:prstGeom>
        </p:spPr>
        <p:txBody>
          <a:bodyPr vert="horz" lIns="71323" tIns="35662" rIns="71323" bIns="3566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688" indent="-166688" algn="just">
              <a:spcBef>
                <a:spcPts val="468"/>
              </a:spcBef>
              <a:buFont typeface="Wingdings" panose="05000000000000000000" pitchFamily="2" charset="2"/>
              <a:buChar char="§"/>
            </a:pP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Penjelasan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yang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memadai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kepada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stakeholders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bahwa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p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enyesuaian alokasi tunjangan guru masih mencukupi untuk pembayaran Tunjangan </a:t>
            </a:r>
            <a:r>
              <a:rPr lang="id-ID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uru selama Tahun 2020, dan </a:t>
            </a:r>
            <a:r>
              <a:rPr lang="id-ID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tidak mengurangi hak guru untuk mendapatkan tunjangan </a:t>
            </a:r>
            <a:r>
              <a:rPr lang="id-ID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sesuai ketentuan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).</a:t>
            </a:r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19171" algn="just" defTabSz="562166"/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19171" algn="just" defTabSz="562166"/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19171" algn="just" defTabSz="562166"/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19171" algn="just" defTabSz="562166"/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19171" algn="just" defTabSz="562166"/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19171" algn="just" defTabSz="562166"/>
            <a:endParaRPr lang="id-ID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9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12192000" cy="852488"/>
            <a:chOff x="23209" y="21294"/>
            <a:chExt cx="12191725" cy="852989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23209" y="21294"/>
              <a:ext cx="12191725" cy="85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2588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32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783958" y="198536"/>
              <a:ext cx="11321795" cy="598839"/>
            </a:xfrm>
            <a:prstGeom prst="rect">
              <a:avLst/>
            </a:prstGeom>
            <a:grpFill/>
          </p:spPr>
          <p:txBody>
            <a:bodyPr lIns="68562" tIns="34281" rIns="68562" bIns="34281" anchor="ctr"/>
            <a:lstStyle>
              <a:lvl1pPr algn="ctr">
                <a:spcBef>
                  <a:spcPct val="0"/>
                </a:spcBef>
                <a:buNone/>
                <a:tabLst>
                  <a:tab pos="5380038" algn="l"/>
                </a:tabLst>
                <a:defRPr sz="2800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  <a:tabLst>
                  <a:tab pos="4035029" algn="l"/>
                </a:tabLst>
                <a:defRPr/>
              </a:pPr>
              <a:r>
                <a:rPr lang="sv-SE" sz="2600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PROGRES PENYALURAN DANA BOS, BOP PAUD, DAN BOP KESETARAAN</a:t>
              </a:r>
              <a:endParaRPr lang="sv-SE" sz="2600" dirty="0" smtClean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endParaRPr>
            </a:p>
          </p:txBody>
        </p:sp>
      </p:grpSp>
      <p:pic>
        <p:nvPicPr>
          <p:cNvPr id="6" name="Picture 10" descr="https://upload.wikimedia.org/wikipedia/commons/5/5b/Logo_of_the_Ministry_of_Finance_of_the_Republic_of_Indones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79375"/>
            <a:ext cx="67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D93A23-3400-4F67-8C67-A162293A431E}"/>
              </a:ext>
            </a:extLst>
          </p:cNvPr>
          <p:cNvSpPr/>
          <p:nvPr/>
        </p:nvSpPr>
        <p:spPr>
          <a:xfrm>
            <a:off x="324785" y="3423410"/>
            <a:ext cx="11548768" cy="30162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spcAft>
                <a:spcPts val="1200"/>
              </a:spcAft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Dana BOS TA 2020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dilakukan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Rp24.494.089.750.000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tanpa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memperhitungkan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kurang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/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lebih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sebelumnya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terbagi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dalam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2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tahap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di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mana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Tahap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I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14.426.949.630.000,-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untuk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215.307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Sekolah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serta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Tahap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 II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Rp10.067.140.120.000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untuk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111.140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sekolah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tersebar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di 34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Provinsi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seluruh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Indonesia;</a:t>
            </a:r>
          </a:p>
          <a:p>
            <a:pPr marL="285750" lvl="0" indent="-285750" algn="just">
              <a:spcAft>
                <a:spcPts val="1200"/>
              </a:spcAft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Dana BOP PAUD TA 2020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Tahap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I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dilakukan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dengan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memperhitungkan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kurang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/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lebih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sebelumnya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Rp1.733.504.930.539,-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untuk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481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Kabupaten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/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kota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melaporkan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realisasi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penggunaan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Dana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sebelumnya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indent="-285750" algn="just">
              <a:spcAft>
                <a:spcPts val="1200"/>
              </a:spcAft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Dana BOP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Kesetaraan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TA 2020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Tahap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dilakukan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dengan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memperhitungkan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kurang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/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lebih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sebelumnya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Rp348.534.694.077,-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untuk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398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Kabupaten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/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kota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melaporkan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realisasi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penggunaan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Dana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sebelumnya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spcAft>
                <a:spcPts val="1200"/>
              </a:spcAft>
              <a:buFontTx/>
              <a:buChar char="-"/>
            </a:pPr>
            <a:endParaRPr lang="en-ID" sz="16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33" y="979884"/>
            <a:ext cx="11586950" cy="2274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12192000" cy="852488"/>
            <a:chOff x="23209" y="21294"/>
            <a:chExt cx="12191725" cy="852989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23209" y="21294"/>
              <a:ext cx="12191725" cy="85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2588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32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783958" y="198536"/>
              <a:ext cx="11321795" cy="598839"/>
            </a:xfrm>
            <a:prstGeom prst="rect">
              <a:avLst/>
            </a:prstGeom>
            <a:grpFill/>
          </p:spPr>
          <p:txBody>
            <a:bodyPr lIns="68562" tIns="34281" rIns="68562" bIns="34281" anchor="ctr"/>
            <a:lstStyle>
              <a:lvl1pPr algn="ctr">
                <a:spcBef>
                  <a:spcPct val="0"/>
                </a:spcBef>
                <a:buNone/>
                <a:tabLst>
                  <a:tab pos="5380038" algn="l"/>
                </a:tabLst>
                <a:defRPr sz="2800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  <a:tabLst>
                  <a:tab pos="4035029" algn="l"/>
                </a:tabLst>
                <a:defRPr/>
              </a:pPr>
              <a:r>
                <a:rPr lang="sv-SE" sz="2600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PROGRES PENYALURAN DANA BOS, BOP PAUD, DAN BOP KESETARAAN</a:t>
              </a:r>
              <a:endParaRPr lang="sv-SE" sz="2600" dirty="0" smtClean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endParaRPr>
            </a:p>
          </p:txBody>
        </p:sp>
      </p:grpSp>
      <p:pic>
        <p:nvPicPr>
          <p:cNvPr id="6" name="Picture 10" descr="https://upload.wikimedia.org/wikipedia/commons/5/5b/Logo_of_the_Ministry_of_Finance_of_the_Republic_of_Indones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79375"/>
            <a:ext cx="67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8D93A23-3400-4F67-8C67-A162293A431E}"/>
              </a:ext>
            </a:extLst>
          </p:cNvPr>
          <p:cNvSpPr/>
          <p:nvPr/>
        </p:nvSpPr>
        <p:spPr>
          <a:xfrm>
            <a:off x="185110" y="882718"/>
            <a:ext cx="1182178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ID" sz="1600" b="1" dirty="0">
                <a:latin typeface="Segoe UI" pitchFamily="34" charset="0"/>
                <a:cs typeface="Segoe UI" pitchFamily="34" charset="0"/>
              </a:rPr>
              <a:t>Dana BOS</a:t>
            </a:r>
          </a:p>
          <a:p>
            <a:pPr marL="285750" lvl="0" indent="-285750" algn="just"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Koordinasi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sinkronisasi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peraturan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antara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K/L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terkait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perlu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lebih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di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tingkatkan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banyak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data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sekolah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yang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tidak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valid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sehingga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tidak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ataupun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berpotensi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mengakibatkan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retur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b="1" dirty="0">
                <a:latin typeface="Segoe UI" pitchFamily="34" charset="0"/>
                <a:cs typeface="Segoe UI" pitchFamily="34" charset="0"/>
              </a:rPr>
              <a:t>Knowledge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satuan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pendidikan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di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minim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mengenai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data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sekolah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valid;</a:t>
            </a:r>
          </a:p>
          <a:p>
            <a:pPr marL="285750" lvl="0" indent="-285750" algn="just">
              <a:buFontTx/>
              <a:buChar char="-"/>
            </a:pPr>
            <a:r>
              <a:rPr lang="en-ID" sz="1600" dirty="0">
                <a:latin typeface="Segoe UI" pitchFamily="34" charset="0"/>
                <a:cs typeface="Segoe UI" pitchFamily="34" charset="0"/>
              </a:rPr>
              <a:t>Proses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validasi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rekening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sekolah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oleh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K/L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terkait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membutuhkan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waktu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lama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sehingga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SK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rekomendasi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tidak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dapat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terbit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sesuai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jadwal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dirty="0">
                <a:latin typeface="Segoe UI" pitchFamily="34" charset="0"/>
                <a:cs typeface="Segoe UI" pitchFamily="34" charset="0"/>
              </a:rPr>
              <a:t>Proses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penyelesaian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rekening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Retur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cukup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lambat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Pengembangan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Aplikasi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Dana BOS.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D93A23-3400-4F67-8C67-A162293A431E}"/>
              </a:ext>
            </a:extLst>
          </p:cNvPr>
          <p:cNvSpPr/>
          <p:nvPr/>
        </p:nvSpPr>
        <p:spPr>
          <a:xfrm>
            <a:off x="185110" y="3023282"/>
            <a:ext cx="1182178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ID" sz="1600" b="1" dirty="0">
                <a:latin typeface="Segoe UI" pitchFamily="34" charset="0"/>
                <a:cs typeface="Segoe UI" pitchFamily="34" charset="0"/>
              </a:rPr>
              <a:t>Dana BOP PAUD</a:t>
            </a:r>
          </a:p>
          <a:p>
            <a:pPr marL="285750" lvl="0" indent="-285750" algn="just">
              <a:buFontTx/>
              <a:buChar char="-"/>
            </a:pPr>
            <a:r>
              <a:rPr lang="en-ID" sz="1600" b="1" dirty="0">
                <a:latin typeface="Segoe UI" pitchFamily="34" charset="0"/>
                <a:cs typeface="Segoe UI" pitchFamily="34" charset="0"/>
              </a:rPr>
              <a:t>Tingkat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kepatuhan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penyampaian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perlu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di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tingkatkan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dimana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baru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489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melapor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atau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sekitar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96%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penerima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Dana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2019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rendah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yaitu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81,7%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Sisa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dana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2019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di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kasda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cukup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besar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yakni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Rp291.721.085.741,-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atau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sekitar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6,5%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TA 2019.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Angka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tersebut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bisa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bertambah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mengingat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semua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menyampaikan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Terbitnya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Perpres54/2020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berdampak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pada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penyesuaian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BOP PAUD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sehingga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terjadi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penundaan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8D93A23-3400-4F67-8C67-A162293A431E}"/>
              </a:ext>
            </a:extLst>
          </p:cNvPr>
          <p:cNvSpPr/>
          <p:nvPr/>
        </p:nvSpPr>
        <p:spPr>
          <a:xfrm>
            <a:off x="185110" y="4914700"/>
            <a:ext cx="1182178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ID" sz="1600" b="1" dirty="0">
                <a:latin typeface="Segoe UI" pitchFamily="34" charset="0"/>
                <a:cs typeface="Segoe UI" pitchFamily="34" charset="0"/>
              </a:rPr>
              <a:t>Dana BOP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Kesetaraan</a:t>
            </a:r>
            <a:endParaRPr lang="en-ID" sz="1600" b="1" dirty="0">
              <a:latin typeface="Segoe UI" pitchFamily="34" charset="0"/>
              <a:cs typeface="Segoe UI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en-ID" sz="1600" b="1" dirty="0">
                <a:latin typeface="Segoe UI" pitchFamily="34" charset="0"/>
                <a:cs typeface="Segoe UI" pitchFamily="34" charset="0"/>
              </a:rPr>
              <a:t>Tingkat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kepatuhan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penyampaian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perlu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di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tingkatkan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dimana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baru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398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yang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telah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melapor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atau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sekitar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78%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penerima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;</a:t>
            </a:r>
          </a:p>
          <a:p>
            <a:pPr marL="285750" indent="-285750" algn="just">
              <a:buFontTx/>
              <a:buChar char="-"/>
            </a:pP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Dana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2019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rendah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yaitu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81,1%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Sisa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dana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2019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di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kasda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cukup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 err="1">
                <a:latin typeface="Segoe UI" pitchFamily="34" charset="0"/>
                <a:cs typeface="Segoe UI" pitchFamily="34" charset="0"/>
              </a:rPr>
              <a:t>besar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yakni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Rp151.781.805.923,-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atau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sekitar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b="1" dirty="0">
                <a:latin typeface="Segoe UI" pitchFamily="34" charset="0"/>
                <a:cs typeface="Segoe UI" pitchFamily="34" charset="0"/>
              </a:rPr>
              <a:t>7,7%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TA 2019.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Angka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tersebut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masih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bisa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bertambah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mengingat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semua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pemda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menyampaikan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ID" sz="1600" dirty="0" err="1">
                <a:latin typeface="Segoe UI" pitchFamily="34" charset="0"/>
                <a:cs typeface="Segoe UI" pitchFamily="34" charset="0"/>
              </a:rPr>
              <a:t>Terbitnya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Perpres54/2020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berdampak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pada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penyesuaian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alokasi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BOP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Kesetaraan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sehingga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terjadi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penundaan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>
                <a:latin typeface="Segoe UI" pitchFamily="34" charset="0"/>
                <a:cs typeface="Segoe UI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12192000" cy="852488"/>
            <a:chOff x="23209" y="21294"/>
            <a:chExt cx="12191725" cy="852989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23209" y="21294"/>
              <a:ext cx="12191725" cy="852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25888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32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783958" y="198536"/>
              <a:ext cx="11321795" cy="598839"/>
            </a:xfrm>
            <a:prstGeom prst="rect">
              <a:avLst/>
            </a:prstGeom>
            <a:grpFill/>
          </p:spPr>
          <p:txBody>
            <a:bodyPr lIns="68562" tIns="34281" rIns="68562" bIns="34281" anchor="ctr"/>
            <a:lstStyle>
              <a:lvl1pPr algn="ctr">
                <a:spcBef>
                  <a:spcPct val="0"/>
                </a:spcBef>
                <a:buNone/>
                <a:tabLst>
                  <a:tab pos="5380038" algn="l"/>
                </a:tabLst>
                <a:defRPr sz="2800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  <a:tabLst>
                  <a:tab pos="4035029" algn="l"/>
                </a:tabLst>
                <a:defRPr/>
              </a:pPr>
              <a:r>
                <a:rPr lang="sv-SE" sz="2600" dirty="0" smtClean="0">
                  <a:solidFill>
                    <a:schemeClr val="tx1"/>
                  </a:solidFill>
                  <a:latin typeface="Segoe UI" pitchFamily="34" charset="0"/>
                  <a:ea typeface="+mj-ea"/>
                  <a:cs typeface="Segoe UI" pitchFamily="34" charset="0"/>
                </a:rPr>
                <a:t>PROGRES PENYALURAN DANA TUNJANGAN GURU</a:t>
              </a:r>
              <a:endParaRPr lang="sv-SE" sz="2600" dirty="0" smtClean="0">
                <a:solidFill>
                  <a:schemeClr val="tx1"/>
                </a:solidFill>
                <a:latin typeface="Segoe UI" pitchFamily="34" charset="0"/>
                <a:ea typeface="+mj-ea"/>
                <a:cs typeface="Segoe UI" pitchFamily="34" charset="0"/>
              </a:endParaRPr>
            </a:p>
          </p:txBody>
        </p:sp>
      </p:grpSp>
      <p:pic>
        <p:nvPicPr>
          <p:cNvPr id="6" name="Picture 10" descr="https://upload.wikimedia.org/wikipedia/commons/5/5b/Logo_of_the_Ministry_of_Finance_of_the_Republic_of_Indones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79375"/>
            <a:ext cx="67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D93A23-3400-4F67-8C67-A162293A431E}"/>
              </a:ext>
            </a:extLst>
          </p:cNvPr>
          <p:cNvSpPr/>
          <p:nvPr/>
        </p:nvSpPr>
        <p:spPr>
          <a:xfrm>
            <a:off x="338433" y="994108"/>
            <a:ext cx="11548768" cy="48782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Tunjangan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Profesi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Guru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erealisasi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Tw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1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atas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526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535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penerima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(98,32%)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dengan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nilai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Rp15.37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Triliun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. </a:t>
            </a:r>
            <a:endParaRPr lang="en-ID" sz="1600" dirty="0" smtClean="0">
              <a:latin typeface="Segoe UI" pitchFamily="34" charset="0"/>
              <a:cs typeface="Segoe UI" pitchFamily="34" charset="0"/>
            </a:endParaRP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Tersisa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9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disalurkan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karena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menyampaikan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realisasi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semester 2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2019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sebagai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syarat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(2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antaranya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sdh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ada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per 25/5/2020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).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endParaRPr lang="en-ID" sz="1600" dirty="0" smtClean="0">
              <a:latin typeface="Segoe UI" pitchFamily="34" charset="0"/>
              <a:cs typeface="Segoe UI" pitchFamily="34" charset="0"/>
            </a:endParaRPr>
          </a:p>
          <a:p>
            <a:pPr marL="285750" lvl="0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Tunjangan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Khusus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Guru (TKG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)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TW 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1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Sudah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282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300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penerima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(94%)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Rp362.572.659.000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18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karena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menyampaikan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realisasi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semester 2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2019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sebagai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syarat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(3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antaranya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sudah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ada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laporannya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).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endParaRPr lang="en-ID" sz="1600" dirty="0" smtClean="0">
              <a:latin typeface="Segoe UI" pitchFamily="34" charset="0"/>
              <a:cs typeface="Segoe UI" pitchFamily="34" charset="0"/>
            </a:endParaRPr>
          </a:p>
          <a:p>
            <a:pPr marL="285750" lvl="0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Tambahan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Penghasilan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(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Tamsil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).</a:t>
            </a: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Tamsil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terealisasi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Tw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1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atas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409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dari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425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penerima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(96,24%)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dengan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nilai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total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Rp96,36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Milyar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. </a:t>
            </a:r>
            <a:endParaRPr lang="en-ID" sz="1600" dirty="0" smtClean="0">
              <a:latin typeface="Segoe UI" pitchFamily="34" charset="0"/>
              <a:cs typeface="Segoe UI" pitchFamily="34" charset="0"/>
            </a:endParaRP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Tersisa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16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yang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disalurkan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karena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belum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menyampaikan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laporan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realisasi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semester 2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tahun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2019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sebagai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syarat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penyaluran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. </a:t>
            </a:r>
            <a:endParaRPr lang="en-ID" sz="1600" dirty="0" smtClean="0">
              <a:latin typeface="Segoe UI" pitchFamily="34" charset="0"/>
              <a:cs typeface="Segoe UI" pitchFamily="34" charset="0"/>
            </a:endParaRPr>
          </a:p>
          <a:p>
            <a:pPr marL="742950" lvl="1" indent="-285750" algn="just">
              <a:spcAft>
                <a:spcPts val="600"/>
              </a:spcAft>
              <a:buFontTx/>
              <a:buChar char="-"/>
            </a:pP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Terdapat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lebih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untuk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19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daerah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sebesar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Rp2,51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Milyar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(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Salur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TW 1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melebihi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D" sz="1600" dirty="0" err="1" smtClean="0">
                <a:latin typeface="Segoe UI" pitchFamily="34" charset="0"/>
                <a:cs typeface="Segoe UI" pitchFamily="34" charset="0"/>
              </a:rPr>
              <a:t>Pagu</a:t>
            </a:r>
            <a:r>
              <a:rPr lang="en-ID" sz="1600" dirty="0" smtClean="0">
                <a:latin typeface="Segoe UI" pitchFamily="34" charset="0"/>
                <a:cs typeface="Segoe UI" pitchFamily="34" charset="0"/>
              </a:rPr>
              <a:t> APBNP).</a:t>
            </a:r>
            <a:endParaRPr lang="en-ID" sz="16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Terima Kasih"/>
          <p:cNvSpPr txBox="1">
            <a:spLocks noGrp="1"/>
          </p:cNvSpPr>
          <p:nvPr>
            <p:ph type="title" idx="4294967295"/>
          </p:nvPr>
        </p:nvSpPr>
        <p:spPr>
          <a:xfrm>
            <a:off x="1001713" y="1936750"/>
            <a:ext cx="8062912" cy="715963"/>
          </a:xfrm>
        </p:spPr>
        <p:txBody>
          <a:bodyPr/>
          <a:lstStyle/>
          <a:p>
            <a:pPr>
              <a:defRPr/>
            </a:pPr>
            <a:r>
              <a:rPr sz="8000">
                <a:solidFill>
                  <a:schemeClr val="accent1">
                    <a:lumOff val="-13575"/>
                  </a:schemeClr>
                </a:solidFill>
                <a:latin typeface="Segoe UI Black" pitchFamily="34" charset="0"/>
                <a:ea typeface="Segoe UI Black" pitchFamily="34" charset="0"/>
                <a:cs typeface="Segoe UI" pitchFamily="34" charset="0"/>
              </a:rPr>
              <a:t>Terima </a:t>
            </a:r>
            <a:r>
              <a:rPr sz="8000">
                <a:solidFill>
                  <a:schemeClr val="accent4">
                    <a:hueOff val="-476017"/>
                    <a:lumOff val="-10042"/>
                  </a:schemeClr>
                </a:solidFill>
                <a:latin typeface="Segoe UI Black" pitchFamily="34" charset="0"/>
                <a:ea typeface="Segoe UI Black" pitchFamily="34" charset="0"/>
                <a:cs typeface="Segoe UI" pitchFamily="34" charset="0"/>
              </a:rPr>
              <a:t>Kasih</a:t>
            </a:r>
          </a:p>
        </p:txBody>
      </p:sp>
      <p:pic>
        <p:nvPicPr>
          <p:cNvPr id="32771" name="Picture 32" descr="Picture 3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4078288"/>
            <a:ext cx="530225" cy="3857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2772" name="Picture 33" descr="Picture 3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0150" y="4598988"/>
            <a:ext cx="534988" cy="3873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2773" name="Picture 6" descr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5135563"/>
            <a:ext cx="530225" cy="3873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2774" name="Picture 8" descr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03325" y="5697538"/>
            <a:ext cx="530225" cy="2936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32775" name="TextBox 36"/>
          <p:cNvSpPr txBox="1">
            <a:spLocks noChangeArrowheads="1"/>
          </p:cNvSpPr>
          <p:nvPr/>
        </p:nvSpPr>
        <p:spPr bwMode="auto">
          <a:xfrm>
            <a:off x="1882775" y="3990975"/>
            <a:ext cx="8191500" cy="5397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22860" tIns="22860" rIns="22860" bIns="2286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facebook.com/KementerianKeuanganRI</a:t>
            </a:r>
          </a:p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facebook.com/DirektoratJenderalPerimbanganKeuangan</a:t>
            </a:r>
          </a:p>
        </p:txBody>
      </p:sp>
      <p:sp>
        <p:nvSpPr>
          <p:cNvPr id="32776" name="TextBox 37"/>
          <p:cNvSpPr txBox="1">
            <a:spLocks noChangeArrowheads="1"/>
          </p:cNvSpPr>
          <p:nvPr/>
        </p:nvSpPr>
        <p:spPr bwMode="auto">
          <a:xfrm>
            <a:off x="1912938" y="4583113"/>
            <a:ext cx="3749675" cy="5381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22860" tIns="22860" rIns="22860" bIns="2286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@KemenkeuRI</a:t>
            </a:r>
          </a:p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@DitjenPK</a:t>
            </a:r>
          </a:p>
        </p:txBody>
      </p:sp>
      <p:sp>
        <p:nvSpPr>
          <p:cNvPr id="32777" name="TextBox 38"/>
          <p:cNvSpPr txBox="1">
            <a:spLocks noChangeArrowheads="1"/>
          </p:cNvSpPr>
          <p:nvPr/>
        </p:nvSpPr>
        <p:spPr bwMode="auto">
          <a:xfrm>
            <a:off x="1912938" y="5143500"/>
            <a:ext cx="3749675" cy="5381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22860" tIns="22860" rIns="22860" bIns="2286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@KemenkeuRI</a:t>
            </a:r>
          </a:p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@DitjenPK</a:t>
            </a:r>
          </a:p>
        </p:txBody>
      </p:sp>
      <p:sp>
        <p:nvSpPr>
          <p:cNvPr id="32778" name="TextBox 39"/>
          <p:cNvSpPr txBox="1">
            <a:spLocks noChangeArrowheads="1"/>
          </p:cNvSpPr>
          <p:nvPr/>
        </p:nvSpPr>
        <p:spPr bwMode="auto">
          <a:xfrm>
            <a:off x="1928813" y="5672138"/>
            <a:ext cx="8164512" cy="5381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22860" tIns="22860" rIns="22860" bIns="2286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www.youtube.com/KemenkeuRI</a:t>
            </a:r>
          </a:p>
          <a:p>
            <a:pPr defTabSz="457200"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badi MT Condensed Extra Bold"/>
                <a:cs typeface="Segoe UI" pitchFamily="34" charset="0"/>
                <a:sym typeface="Abadi MT Condensed Extra Bold"/>
              </a:rPr>
              <a:t>Ditjen PK Kemenkeu RI</a:t>
            </a:r>
          </a:p>
        </p:txBody>
      </p:sp>
      <p:sp>
        <p:nvSpPr>
          <p:cNvPr id="32779" name="TextBox 44"/>
          <p:cNvSpPr txBox="1">
            <a:spLocks noChangeArrowheads="1"/>
          </p:cNvSpPr>
          <p:nvPr/>
        </p:nvSpPr>
        <p:spPr bwMode="auto">
          <a:xfrm>
            <a:off x="1941513" y="6235700"/>
            <a:ext cx="4467225" cy="2921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22860" tIns="22860" rIns="22860" bIns="2286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id-ID" sz="2000" b="1">
                <a:solidFill>
                  <a:srgbClr val="5E5E5E"/>
                </a:solidFill>
                <a:latin typeface="Segoe UI" pitchFamily="34" charset="0"/>
                <a:ea typeface="Arial" pitchFamily="34" charset="0"/>
                <a:cs typeface="Segoe UI" pitchFamily="34" charset="0"/>
                <a:sym typeface="Arial" pitchFamily="34" charset="0"/>
              </a:rPr>
              <a:t>www.djpk.kemenkeu.go.id</a:t>
            </a:r>
          </a:p>
        </p:txBody>
      </p:sp>
      <p:pic>
        <p:nvPicPr>
          <p:cNvPr id="32780" name="Picture 4" descr="http://sweetclipart.com/multisite/sweetclipart/files/shiny_glossy_earth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44613" y="6159500"/>
            <a:ext cx="358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10951</TotalTime>
  <Words>1393</Words>
  <Application>Microsoft Macintosh PowerPoint</Application>
  <PresentationFormat>Custom</PresentationFormat>
  <Paragraphs>156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Slide 1</vt:lpstr>
      <vt:lpstr>Slide 2</vt:lpstr>
      <vt:lpstr>Slide 3</vt:lpstr>
      <vt:lpstr>Slide 4</vt:lpstr>
      <vt:lpstr>Slide 5</vt:lpstr>
      <vt:lpstr>Slide 6</vt:lpstr>
      <vt:lpstr>Slide 7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Anggoro</cp:lastModifiedBy>
  <cp:revision>627</cp:revision>
  <cp:lastPrinted>2019-02-12T08:14:26Z</cp:lastPrinted>
  <dcterms:created xsi:type="dcterms:W3CDTF">2017-04-28T15:26:35Z</dcterms:created>
  <dcterms:modified xsi:type="dcterms:W3CDTF">2020-05-28T10:28:00Z</dcterms:modified>
</cp:coreProperties>
</file>